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7E6DD-B0EE-4D5B-9689-3721B217DF72}" v="13" dt="2023-04-05T20:53:14.785"/>
    <p1510:client id="{8191A4C5-BF8E-42D3-B89D-CF41C464C548}" v="2" dt="2023-04-05T20:59:46.825"/>
    <p1510:client id="{DAAF5114-C782-4659-98AA-A1C60C8A865F}" v="95" dt="2023-04-06T08:08:1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1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66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29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1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3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4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88-3645-4895-A574-B2406CAAA81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4032-41C7-4F1B-A2ED-5228C9E78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9FD6B-FA41-93E4-A26C-BBEFFF72B5B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856892" y="1635369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B880B8-9D39-6641-E0B1-5514D154A561}"/>
              </a:ext>
            </a:extLst>
          </p:cNvPr>
          <p:cNvCxnSpPr>
            <a:cxnSpLocks/>
          </p:cNvCxnSpPr>
          <p:nvPr/>
        </p:nvCxnSpPr>
        <p:spPr>
          <a:xfrm>
            <a:off x="3856892" y="4158762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B32B6EE-6AFA-103D-0EBD-676FB05EC43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05046" y="2167303"/>
            <a:ext cx="1781910" cy="1261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2177B5-4E14-2496-2B4C-93A076BEFE4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05046" y="905607"/>
            <a:ext cx="1781910" cy="1261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D687419-71F5-EBB8-D0EF-0DCFEDC49DC0}"/>
              </a:ext>
            </a:extLst>
          </p:cNvPr>
          <p:cNvSpPr txBox="1"/>
          <p:nvPr/>
        </p:nvSpPr>
        <p:spPr>
          <a:xfrm rot="2131619">
            <a:off x="5693511" y="1152675"/>
            <a:ext cx="953723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300" dirty="0">
                <a:latin typeface="Helvetica Light"/>
              </a:rPr>
              <a:t>SAML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1528C1-8FAF-74E6-FB04-1A82A9BDE7EC}"/>
              </a:ext>
            </a:extLst>
          </p:cNvPr>
          <p:cNvSpPr txBox="1"/>
          <p:nvPr/>
        </p:nvSpPr>
        <p:spPr>
          <a:xfrm rot="19500000">
            <a:off x="5578632" y="2841525"/>
            <a:ext cx="953723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300" dirty="0">
                <a:latin typeface="Helvetica Light"/>
              </a:rPr>
              <a:t>SAML</a:t>
            </a:r>
            <a:endParaRPr lang="de-DE" dirty="0">
              <a:latin typeface="Helvetica Light" panose="020B0500000000000000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4498F4B-DD3C-9FD6-2A80-7D6A086AC16A}"/>
              </a:ext>
            </a:extLst>
          </p:cNvPr>
          <p:cNvSpPr txBox="1"/>
          <p:nvPr/>
        </p:nvSpPr>
        <p:spPr>
          <a:xfrm>
            <a:off x="3856892" y="1969420"/>
            <a:ext cx="878126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300" dirty="0">
                <a:latin typeface="Helvetica Light"/>
              </a:rPr>
              <a:t>REST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AC5EEE2-B7AB-FD1E-878C-4711EE9B71C3}"/>
              </a:ext>
            </a:extLst>
          </p:cNvPr>
          <p:cNvSpPr/>
          <p:nvPr/>
        </p:nvSpPr>
        <p:spPr>
          <a:xfrm>
            <a:off x="2508738" y="175845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Frontend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65ADD95-7D02-28D2-2525-67459C03497E}"/>
              </a:ext>
            </a:extLst>
          </p:cNvPr>
          <p:cNvSpPr/>
          <p:nvPr/>
        </p:nvSpPr>
        <p:spPr>
          <a:xfrm>
            <a:off x="2508738" y="2699238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Backend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117D9E4-8CAF-DD53-B29C-F529A3BBB72C}"/>
              </a:ext>
            </a:extLst>
          </p:cNvPr>
          <p:cNvSpPr/>
          <p:nvPr/>
        </p:nvSpPr>
        <p:spPr>
          <a:xfrm>
            <a:off x="2508738" y="5222631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Database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6F9E581-999C-9FBA-3B17-EE195EB8503A}"/>
              </a:ext>
            </a:extLst>
          </p:cNvPr>
          <p:cNvSpPr/>
          <p:nvPr/>
        </p:nvSpPr>
        <p:spPr>
          <a:xfrm>
            <a:off x="6986956" y="1437541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20508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9FD6B-FA41-93E4-A26C-BBEFFF72B5B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856892" y="1635369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B880B8-9D39-6641-E0B1-5514D154A561}"/>
              </a:ext>
            </a:extLst>
          </p:cNvPr>
          <p:cNvCxnSpPr>
            <a:cxnSpLocks/>
          </p:cNvCxnSpPr>
          <p:nvPr/>
        </p:nvCxnSpPr>
        <p:spPr>
          <a:xfrm>
            <a:off x="3856892" y="4158762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B32B6EE-6AFA-103D-0EBD-676FB05EC43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05046" y="2167303"/>
            <a:ext cx="1781910" cy="1261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2177B5-4E14-2496-2B4C-93A076BEFE4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05046" y="905607"/>
            <a:ext cx="1781910" cy="1261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D687419-71F5-EBB8-D0EF-0DCFEDC49DC0}"/>
              </a:ext>
            </a:extLst>
          </p:cNvPr>
          <p:cNvSpPr txBox="1"/>
          <p:nvPr/>
        </p:nvSpPr>
        <p:spPr>
          <a:xfrm rot="2109703">
            <a:off x="5693511" y="1177658"/>
            <a:ext cx="953723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300" dirty="0">
                <a:latin typeface="Helvetica Light"/>
              </a:rPr>
              <a:t>SAML</a:t>
            </a:r>
            <a:endParaRPr lang="de-DE" sz="2300" dirty="0">
              <a:latin typeface="Helvetica Light" panose="020B0500000000000000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1528C1-8FAF-74E6-FB04-1A82A9BDE7EC}"/>
              </a:ext>
            </a:extLst>
          </p:cNvPr>
          <p:cNvSpPr txBox="1"/>
          <p:nvPr/>
        </p:nvSpPr>
        <p:spPr>
          <a:xfrm rot="19500000">
            <a:off x="5624321" y="2879997"/>
            <a:ext cx="1019253" cy="4770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500" dirty="0">
                <a:latin typeface="Helvetica Light"/>
              </a:rPr>
              <a:t>SAML</a:t>
            </a:r>
            <a:endParaRPr lang="de-DE" sz="2500" dirty="0">
              <a:latin typeface="Helvetica Light" panose="020B0500000000000000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4498F4B-DD3C-9FD6-2A80-7D6A086AC16A}"/>
              </a:ext>
            </a:extLst>
          </p:cNvPr>
          <p:cNvSpPr txBox="1"/>
          <p:nvPr/>
        </p:nvSpPr>
        <p:spPr>
          <a:xfrm>
            <a:off x="3856892" y="1969420"/>
            <a:ext cx="878126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300" dirty="0">
                <a:latin typeface="Helvetica Light"/>
              </a:rPr>
              <a:t>REST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AC5EEE2-B7AB-FD1E-878C-4711EE9B71C3}"/>
              </a:ext>
            </a:extLst>
          </p:cNvPr>
          <p:cNvSpPr/>
          <p:nvPr/>
        </p:nvSpPr>
        <p:spPr>
          <a:xfrm>
            <a:off x="2508738" y="175845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React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65ADD95-7D02-28D2-2525-67459C03497E}"/>
              </a:ext>
            </a:extLst>
          </p:cNvPr>
          <p:cNvSpPr/>
          <p:nvPr/>
        </p:nvSpPr>
        <p:spPr>
          <a:xfrm>
            <a:off x="2508738" y="2699238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Sprint Boot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117D9E4-8CAF-DD53-B29C-F529A3BBB72C}"/>
              </a:ext>
            </a:extLst>
          </p:cNvPr>
          <p:cNvSpPr/>
          <p:nvPr/>
        </p:nvSpPr>
        <p:spPr>
          <a:xfrm>
            <a:off x="2508738" y="5222631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PostgreSQL</a:t>
            </a:r>
            <a:endParaRPr lang="de-DE" sz="3000">
              <a:latin typeface="Helvetica Light" panose="020B0500000000000000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6F9E581-999C-9FBA-3B17-EE195EB8503A}"/>
              </a:ext>
            </a:extLst>
          </p:cNvPr>
          <p:cNvSpPr/>
          <p:nvPr/>
        </p:nvSpPr>
        <p:spPr>
          <a:xfrm>
            <a:off x="6986956" y="1437541"/>
            <a:ext cx="2696308" cy="1459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>
                <a:latin typeface="Helvetica Light"/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40951586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16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Atlas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Jason Patrick Duffy</dc:creator>
  <cp:lastModifiedBy>Jason Patrick Duffy</cp:lastModifiedBy>
  <cp:revision>47</cp:revision>
  <dcterms:created xsi:type="dcterms:W3CDTF">2023-03-30T08:54:46Z</dcterms:created>
  <dcterms:modified xsi:type="dcterms:W3CDTF">2023-04-06T09:05:02Z</dcterms:modified>
</cp:coreProperties>
</file>