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9" r:id="rId3"/>
    <p:sldId id="271" r:id="rId4"/>
    <p:sldId id="257" r:id="rId5"/>
    <p:sldId id="281" r:id="rId6"/>
    <p:sldId id="258" r:id="rId7"/>
    <p:sldId id="286" r:id="rId8"/>
    <p:sldId id="260" r:id="rId9"/>
    <p:sldId id="279" r:id="rId10"/>
    <p:sldId id="272" r:id="rId11"/>
    <p:sldId id="261" r:id="rId12"/>
    <p:sldId id="280" r:id="rId13"/>
    <p:sldId id="285" r:id="rId14"/>
    <p:sldId id="274" r:id="rId15"/>
    <p:sldId id="264" r:id="rId16"/>
    <p:sldId id="265" r:id="rId17"/>
    <p:sldId id="287" r:id="rId18"/>
    <p:sldId id="268" r:id="rId19"/>
    <p:sldId id="267" r:id="rId20"/>
    <p:sldId id="278" r:id="rId21"/>
    <p:sldId id="284" r:id="rId22"/>
    <p:sldId id="270" r:id="rId23"/>
    <p:sldId id="283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on" id="{382C0847-5879-49F3-8A03-59A8AA31CFE5}">
          <p14:sldIdLst>
            <p14:sldId id="256"/>
            <p14:sldId id="269"/>
            <p14:sldId id="271"/>
            <p14:sldId id="257"/>
            <p14:sldId id="281"/>
            <p14:sldId id="258"/>
            <p14:sldId id="286"/>
          </p14:sldIdLst>
        </p14:section>
        <p14:section name="Tom" id="{3E5E12C5-DFD5-49FB-8314-0D0C6CF613A9}">
          <p14:sldIdLst>
            <p14:sldId id="260"/>
            <p14:sldId id="279"/>
            <p14:sldId id="272"/>
            <p14:sldId id="261"/>
            <p14:sldId id="280"/>
            <p14:sldId id="285"/>
          </p14:sldIdLst>
        </p14:section>
        <p14:section name="Jason" id="{8F24356C-2557-49F7-AF30-7F79DB0033F7}">
          <p14:sldIdLst>
            <p14:sldId id="274"/>
            <p14:sldId id="264"/>
            <p14:sldId id="265"/>
            <p14:sldId id="287"/>
            <p14:sldId id="268"/>
          </p14:sldIdLst>
        </p14:section>
        <p14:section name="Robin" id="{7C417409-14E5-42F4-ACE7-3F1EB7073B19}">
          <p14:sldIdLst>
            <p14:sldId id="267"/>
            <p14:sldId id="278"/>
            <p14:sldId id="284"/>
            <p14:sldId id="270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1"/>
    <a:srgbClr val="FF9F00"/>
    <a:srgbClr val="515151"/>
    <a:srgbClr val="7A7A7A"/>
    <a:srgbClr val="D7E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E6244-0831-4A06-B0BD-9D3D4F31FE86}" v="93" dt="2023-04-19T20:30:45.8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Duffy" userId="96d836a7-e137-45ee-93ec-e5d8e4b16da5" providerId="ADAL" clId="{B4DE6244-0831-4A06-B0BD-9D3D4F31FE86}"/>
    <pc:docChg chg="modSld">
      <pc:chgData name="Jason Duffy" userId="96d836a7-e137-45ee-93ec-e5d8e4b16da5" providerId="ADAL" clId="{B4DE6244-0831-4A06-B0BD-9D3D4F31FE86}" dt="2023-04-19T20:30:45.809" v="137"/>
      <pc:docMkLst>
        <pc:docMk/>
      </pc:docMkLst>
      <pc:sldChg chg="modSp mod">
        <pc:chgData name="Jason Duffy" userId="96d836a7-e137-45ee-93ec-e5d8e4b16da5" providerId="ADAL" clId="{B4DE6244-0831-4A06-B0BD-9D3D4F31FE86}" dt="2023-04-19T20:18:41.545" v="77" actId="20577"/>
        <pc:sldMkLst>
          <pc:docMk/>
          <pc:sldMk cId="1521500956" sldId="264"/>
        </pc:sldMkLst>
        <pc:spChg chg="mod">
          <ac:chgData name="Jason Duffy" userId="96d836a7-e137-45ee-93ec-e5d8e4b16da5" providerId="ADAL" clId="{B4DE6244-0831-4A06-B0BD-9D3D4F31FE86}" dt="2023-04-19T20:18:41.545" v="77" actId="20577"/>
          <ac:spMkLst>
            <pc:docMk/>
            <pc:sldMk cId="1521500956" sldId="264"/>
            <ac:spMk id="2" creationId="{30FFDBD6-CB1B-D6C7-CDD7-E06DD43A0A7B}"/>
          </ac:spMkLst>
        </pc:spChg>
        <pc:spChg chg="mod">
          <ac:chgData name="Jason Duffy" userId="96d836a7-e137-45ee-93ec-e5d8e4b16da5" providerId="ADAL" clId="{B4DE6244-0831-4A06-B0BD-9D3D4F31FE86}" dt="2023-04-19T20:16:53.227" v="31" actId="20577"/>
          <ac:spMkLst>
            <pc:docMk/>
            <pc:sldMk cId="1521500956" sldId="264"/>
            <ac:spMk id="3" creationId="{F70C9263-08EF-CF2E-6757-A27CA199D9AF}"/>
          </ac:spMkLst>
        </pc:spChg>
      </pc:sldChg>
      <pc:sldChg chg="modSp mod modAnim">
        <pc:chgData name="Jason Duffy" userId="96d836a7-e137-45ee-93ec-e5d8e4b16da5" providerId="ADAL" clId="{B4DE6244-0831-4A06-B0BD-9D3D4F31FE86}" dt="2023-04-19T20:25:36.383" v="102"/>
        <pc:sldMkLst>
          <pc:docMk/>
          <pc:sldMk cId="56042471" sldId="265"/>
        </pc:sldMkLst>
        <pc:spChg chg="mod">
          <ac:chgData name="Jason Duffy" userId="96d836a7-e137-45ee-93ec-e5d8e4b16da5" providerId="ADAL" clId="{B4DE6244-0831-4A06-B0BD-9D3D4F31FE86}" dt="2023-04-19T20:18:24.618" v="57" actId="20577"/>
          <ac:spMkLst>
            <pc:docMk/>
            <pc:sldMk cId="56042471" sldId="265"/>
            <ac:spMk id="2" creationId="{A57CD3A4-3E2F-A25E-979F-82E4CC2DD02E}"/>
          </ac:spMkLst>
        </pc:spChg>
        <pc:spChg chg="mod">
          <ac:chgData name="Jason Duffy" userId="96d836a7-e137-45ee-93ec-e5d8e4b16da5" providerId="ADAL" clId="{B4DE6244-0831-4A06-B0BD-9D3D4F31FE86}" dt="2023-04-19T20:24:10.263" v="101" actId="20577"/>
          <ac:spMkLst>
            <pc:docMk/>
            <pc:sldMk cId="56042471" sldId="265"/>
            <ac:spMk id="3" creationId="{EC465058-D78D-9E64-83BD-8BE49B098D9F}"/>
          </ac:spMkLst>
        </pc:spChg>
      </pc:sldChg>
      <pc:sldChg chg="modTransition">
        <pc:chgData name="Jason Duffy" userId="96d836a7-e137-45ee-93ec-e5d8e4b16da5" providerId="ADAL" clId="{B4DE6244-0831-4A06-B0BD-9D3D4F31FE86}" dt="2023-04-19T20:26:24.736" v="120"/>
        <pc:sldMkLst>
          <pc:docMk/>
          <pc:sldMk cId="183151242" sldId="268"/>
        </pc:sldMkLst>
      </pc:sldChg>
      <pc:sldChg chg="modTransition">
        <pc:chgData name="Jason Duffy" userId="96d836a7-e137-45ee-93ec-e5d8e4b16da5" providerId="ADAL" clId="{B4DE6244-0831-4A06-B0BD-9D3D4F31FE86}" dt="2023-04-19T20:26:29.028" v="121"/>
        <pc:sldMkLst>
          <pc:docMk/>
          <pc:sldMk cId="1650555167" sldId="270"/>
        </pc:sldMkLst>
      </pc:sldChg>
      <pc:sldChg chg="modSp mod">
        <pc:chgData name="Jason Duffy" userId="96d836a7-e137-45ee-93ec-e5d8e4b16da5" providerId="ADAL" clId="{B4DE6244-0831-4A06-B0BD-9D3D4F31FE86}" dt="2023-04-19T20:30:45.809" v="137"/>
        <pc:sldMkLst>
          <pc:docMk/>
          <pc:sldMk cId="3200936634" sldId="283"/>
        </pc:sldMkLst>
        <pc:spChg chg="mod">
          <ac:chgData name="Jason Duffy" userId="96d836a7-e137-45ee-93ec-e5d8e4b16da5" providerId="ADAL" clId="{B4DE6244-0831-4A06-B0BD-9D3D4F31FE86}" dt="2023-04-19T20:30:45.809" v="137"/>
          <ac:spMkLst>
            <pc:docMk/>
            <pc:sldMk cId="3200936634" sldId="283"/>
            <ac:spMk id="7" creationId="{6A12D9EA-86C2-8C45-4040-0E368ACABDA6}"/>
          </ac:spMkLst>
        </pc:spChg>
      </pc:sldChg>
      <pc:sldChg chg="modSp">
        <pc:chgData name="Jason Duffy" userId="96d836a7-e137-45ee-93ec-e5d8e4b16da5" providerId="ADAL" clId="{B4DE6244-0831-4A06-B0BD-9D3D4F31FE86}" dt="2023-04-19T20:26:02.791" v="119" actId="313"/>
        <pc:sldMkLst>
          <pc:docMk/>
          <pc:sldMk cId="1416784852" sldId="284"/>
        </pc:sldMkLst>
        <pc:graphicFrameChg chg="mod">
          <ac:chgData name="Jason Duffy" userId="96d836a7-e137-45ee-93ec-e5d8e4b16da5" providerId="ADAL" clId="{B4DE6244-0831-4A06-B0BD-9D3D4F31FE86}" dt="2023-04-19T20:26:02.791" v="119" actId="313"/>
          <ac:graphicFrameMkLst>
            <pc:docMk/>
            <pc:sldMk cId="1416784852" sldId="284"/>
            <ac:graphicFrameMk id="2" creationId="{9233C49F-3486-4E78-B1EB-989AA588F8A9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A7BDFC-8295-4B29-BD29-5C8D33DF1CF4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0C0E391-0D3C-4287-A97E-EB5BB085B537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Einführung</a:t>
          </a:r>
        </a:p>
      </dgm:t>
    </dgm:pt>
    <dgm:pt modelId="{A53D1A25-1692-4E89-B93D-7C0E64F852EA}" type="parTrans" cxnId="{AF5ABCEA-0718-4548-9222-37B6D6A8AFD8}">
      <dgm:prSet/>
      <dgm:spPr/>
      <dgm:t>
        <a:bodyPr/>
        <a:lstStyle/>
        <a:p>
          <a:endParaRPr lang="de-DE"/>
        </a:p>
      </dgm:t>
    </dgm:pt>
    <dgm:pt modelId="{C5AD6CB2-42AC-4CBB-A4CA-26F31349B1B9}" type="sibTrans" cxnId="{AF5ABCEA-0718-4548-9222-37B6D6A8AFD8}">
      <dgm:prSet/>
      <dgm:spPr/>
      <dgm:t>
        <a:bodyPr/>
        <a:lstStyle/>
        <a:p>
          <a:endParaRPr lang="de-DE"/>
        </a:p>
      </dgm:t>
    </dgm:pt>
    <dgm:pt modelId="{899344E3-CB6A-4A16-99C7-22AE7D991935}">
      <dgm:prSet/>
      <dgm:spPr/>
      <dgm:t>
        <a:bodyPr/>
        <a:lstStyle/>
        <a:p>
          <a:r>
            <a:rPr lang="de-DE"/>
            <a:t>Umsetzung</a:t>
          </a:r>
        </a:p>
      </dgm:t>
    </dgm:pt>
    <dgm:pt modelId="{00A8441F-0F59-415C-AACD-6F414A009D7F}" type="parTrans" cxnId="{0467FF17-A4B0-4204-918B-ECEB12EE56B0}">
      <dgm:prSet/>
      <dgm:spPr/>
      <dgm:t>
        <a:bodyPr/>
        <a:lstStyle/>
        <a:p>
          <a:endParaRPr lang="de-DE"/>
        </a:p>
      </dgm:t>
    </dgm:pt>
    <dgm:pt modelId="{27ECC892-0A38-42DF-9080-9A034590287D}" type="sibTrans" cxnId="{0467FF17-A4B0-4204-918B-ECEB12EE56B0}">
      <dgm:prSet/>
      <dgm:spPr/>
      <dgm:t>
        <a:bodyPr/>
        <a:lstStyle/>
        <a:p>
          <a:endParaRPr lang="de-DE"/>
        </a:p>
      </dgm:t>
    </dgm:pt>
    <dgm:pt modelId="{D49E131E-F3D4-495B-9F60-DF910074C0D5}">
      <dgm:prSet/>
      <dgm:spPr/>
      <dgm:t>
        <a:bodyPr/>
        <a:lstStyle/>
        <a:p>
          <a:r>
            <a:rPr lang="de-DE"/>
            <a:t>Projektmanagement</a:t>
          </a:r>
        </a:p>
      </dgm:t>
    </dgm:pt>
    <dgm:pt modelId="{14D3DC89-F8E5-4861-9F8C-8F8E2C7B4D55}" type="parTrans" cxnId="{C5E86C34-5667-4977-B41B-E3B0B8CCD33E}">
      <dgm:prSet/>
      <dgm:spPr/>
      <dgm:t>
        <a:bodyPr/>
        <a:lstStyle/>
        <a:p>
          <a:endParaRPr lang="de-DE"/>
        </a:p>
      </dgm:t>
    </dgm:pt>
    <dgm:pt modelId="{1FA53209-BB5D-4D9D-B431-895A2823DF9F}" type="sibTrans" cxnId="{C5E86C34-5667-4977-B41B-E3B0B8CCD33E}">
      <dgm:prSet/>
      <dgm:spPr/>
      <dgm:t>
        <a:bodyPr/>
        <a:lstStyle/>
        <a:p>
          <a:endParaRPr lang="de-DE"/>
        </a:p>
      </dgm:t>
    </dgm:pt>
    <dgm:pt modelId="{09FC2ED3-99B0-424A-9076-5E7D41BC9B6E}">
      <dgm:prSet/>
      <dgm:spPr/>
      <dgm:t>
        <a:bodyPr/>
        <a:lstStyle/>
        <a:p>
          <a:r>
            <a:rPr lang="de-DE"/>
            <a:t>Prototyp</a:t>
          </a:r>
        </a:p>
      </dgm:t>
    </dgm:pt>
    <dgm:pt modelId="{DC9C3371-BA43-4FD0-AB4F-652483332865}" type="parTrans" cxnId="{DEA2439C-11F9-41CA-A714-893E4F3DA159}">
      <dgm:prSet/>
      <dgm:spPr/>
      <dgm:t>
        <a:bodyPr/>
        <a:lstStyle/>
        <a:p>
          <a:endParaRPr lang="de-DE"/>
        </a:p>
      </dgm:t>
    </dgm:pt>
    <dgm:pt modelId="{7DA9CAF2-3E16-4580-A065-80DD29A1EA39}" type="sibTrans" cxnId="{DEA2439C-11F9-41CA-A714-893E4F3DA159}">
      <dgm:prSet/>
      <dgm:spPr/>
      <dgm:t>
        <a:bodyPr/>
        <a:lstStyle/>
        <a:p>
          <a:endParaRPr lang="de-DE"/>
        </a:p>
      </dgm:t>
    </dgm:pt>
    <dgm:pt modelId="{52A529FA-3D62-42F6-AE4E-50756151BA1A}">
      <dgm:prSet/>
      <dgm:spPr/>
      <dgm:t>
        <a:bodyPr/>
        <a:lstStyle/>
        <a:p>
          <a:r>
            <a:rPr lang="de-DE"/>
            <a:t>Ausblick</a:t>
          </a:r>
        </a:p>
      </dgm:t>
    </dgm:pt>
    <dgm:pt modelId="{C5E92FB8-3ED3-427E-810C-F5A25DA89A06}" type="parTrans" cxnId="{F2795788-E36C-4DA8-B6B8-21A417AD92EC}">
      <dgm:prSet/>
      <dgm:spPr/>
      <dgm:t>
        <a:bodyPr/>
        <a:lstStyle/>
        <a:p>
          <a:endParaRPr lang="de-DE"/>
        </a:p>
      </dgm:t>
    </dgm:pt>
    <dgm:pt modelId="{F704EB6D-6E14-4B9C-8893-364D40D3515F}" type="sibTrans" cxnId="{F2795788-E36C-4DA8-B6B8-21A417AD92EC}">
      <dgm:prSet/>
      <dgm:spPr/>
      <dgm:t>
        <a:bodyPr/>
        <a:lstStyle/>
        <a:p>
          <a:endParaRPr lang="de-DE"/>
        </a:p>
      </dgm:t>
    </dgm:pt>
    <dgm:pt modelId="{61F779C7-64A8-4130-A4FC-C566EEE86FFC}" type="pres">
      <dgm:prSet presAssocID="{4DA7BDFC-8295-4B29-BD29-5C8D33DF1CF4}" presName="outerComposite" presStyleCnt="0">
        <dgm:presLayoutVars>
          <dgm:chMax val="5"/>
          <dgm:dir/>
          <dgm:resizeHandles val="exact"/>
        </dgm:presLayoutVars>
      </dgm:prSet>
      <dgm:spPr/>
    </dgm:pt>
    <dgm:pt modelId="{6931305B-95D5-4F50-8954-801A3DBDD1A1}" type="pres">
      <dgm:prSet presAssocID="{4DA7BDFC-8295-4B29-BD29-5C8D33DF1CF4}" presName="dummyMaxCanvas" presStyleCnt="0">
        <dgm:presLayoutVars/>
      </dgm:prSet>
      <dgm:spPr/>
    </dgm:pt>
    <dgm:pt modelId="{72C7E683-FBFD-4C6C-A1C0-A74F62DBF6A8}" type="pres">
      <dgm:prSet presAssocID="{4DA7BDFC-8295-4B29-BD29-5C8D33DF1CF4}" presName="FiveNodes_1" presStyleLbl="node1" presStyleIdx="0" presStyleCnt="5">
        <dgm:presLayoutVars>
          <dgm:bulletEnabled val="1"/>
        </dgm:presLayoutVars>
      </dgm:prSet>
      <dgm:spPr/>
    </dgm:pt>
    <dgm:pt modelId="{59E2E421-E755-4149-8862-12A0C34AE6D9}" type="pres">
      <dgm:prSet presAssocID="{4DA7BDFC-8295-4B29-BD29-5C8D33DF1CF4}" presName="FiveNodes_2" presStyleLbl="node1" presStyleIdx="1" presStyleCnt="5">
        <dgm:presLayoutVars>
          <dgm:bulletEnabled val="1"/>
        </dgm:presLayoutVars>
      </dgm:prSet>
      <dgm:spPr/>
    </dgm:pt>
    <dgm:pt modelId="{84A65139-24BE-4495-8735-7AAB57C997F7}" type="pres">
      <dgm:prSet presAssocID="{4DA7BDFC-8295-4B29-BD29-5C8D33DF1CF4}" presName="FiveNodes_3" presStyleLbl="node1" presStyleIdx="2" presStyleCnt="5">
        <dgm:presLayoutVars>
          <dgm:bulletEnabled val="1"/>
        </dgm:presLayoutVars>
      </dgm:prSet>
      <dgm:spPr/>
    </dgm:pt>
    <dgm:pt modelId="{A0193A24-AFA1-4F23-9704-E472CF8122B5}" type="pres">
      <dgm:prSet presAssocID="{4DA7BDFC-8295-4B29-BD29-5C8D33DF1CF4}" presName="FiveNodes_4" presStyleLbl="node1" presStyleIdx="3" presStyleCnt="5">
        <dgm:presLayoutVars>
          <dgm:bulletEnabled val="1"/>
        </dgm:presLayoutVars>
      </dgm:prSet>
      <dgm:spPr/>
    </dgm:pt>
    <dgm:pt modelId="{BFB6190B-C0DB-42B9-8D3D-3DF20C51FF12}" type="pres">
      <dgm:prSet presAssocID="{4DA7BDFC-8295-4B29-BD29-5C8D33DF1CF4}" presName="FiveNodes_5" presStyleLbl="node1" presStyleIdx="4" presStyleCnt="5">
        <dgm:presLayoutVars>
          <dgm:bulletEnabled val="1"/>
        </dgm:presLayoutVars>
      </dgm:prSet>
      <dgm:spPr/>
    </dgm:pt>
    <dgm:pt modelId="{BC607B00-F693-4B45-9264-274C0AC810E1}" type="pres">
      <dgm:prSet presAssocID="{4DA7BDFC-8295-4B29-BD29-5C8D33DF1CF4}" presName="FiveConn_1-2" presStyleLbl="fgAccFollowNode1" presStyleIdx="0" presStyleCnt="4">
        <dgm:presLayoutVars>
          <dgm:bulletEnabled val="1"/>
        </dgm:presLayoutVars>
      </dgm:prSet>
      <dgm:spPr/>
    </dgm:pt>
    <dgm:pt modelId="{FA0AFD5B-A6C0-4398-96F7-643FC137FC30}" type="pres">
      <dgm:prSet presAssocID="{4DA7BDFC-8295-4B29-BD29-5C8D33DF1CF4}" presName="FiveConn_2-3" presStyleLbl="fgAccFollowNode1" presStyleIdx="1" presStyleCnt="4">
        <dgm:presLayoutVars>
          <dgm:bulletEnabled val="1"/>
        </dgm:presLayoutVars>
      </dgm:prSet>
      <dgm:spPr/>
    </dgm:pt>
    <dgm:pt modelId="{E677FF2B-E68B-47D3-A268-F426C8230772}" type="pres">
      <dgm:prSet presAssocID="{4DA7BDFC-8295-4B29-BD29-5C8D33DF1CF4}" presName="FiveConn_3-4" presStyleLbl="fgAccFollowNode1" presStyleIdx="2" presStyleCnt="4">
        <dgm:presLayoutVars>
          <dgm:bulletEnabled val="1"/>
        </dgm:presLayoutVars>
      </dgm:prSet>
      <dgm:spPr/>
    </dgm:pt>
    <dgm:pt modelId="{BBFF29D8-102F-491B-BAF6-860CCF7A2C4B}" type="pres">
      <dgm:prSet presAssocID="{4DA7BDFC-8295-4B29-BD29-5C8D33DF1CF4}" presName="FiveConn_4-5" presStyleLbl="fgAccFollowNode1" presStyleIdx="3" presStyleCnt="4">
        <dgm:presLayoutVars>
          <dgm:bulletEnabled val="1"/>
        </dgm:presLayoutVars>
      </dgm:prSet>
      <dgm:spPr/>
    </dgm:pt>
    <dgm:pt modelId="{D5FC9E4C-5F0E-4FF5-9A84-A368F75E526E}" type="pres">
      <dgm:prSet presAssocID="{4DA7BDFC-8295-4B29-BD29-5C8D33DF1CF4}" presName="FiveNodes_1_text" presStyleLbl="node1" presStyleIdx="4" presStyleCnt="5">
        <dgm:presLayoutVars>
          <dgm:bulletEnabled val="1"/>
        </dgm:presLayoutVars>
      </dgm:prSet>
      <dgm:spPr/>
    </dgm:pt>
    <dgm:pt modelId="{F7D8F14A-8829-4A59-AE86-5CACF9190F93}" type="pres">
      <dgm:prSet presAssocID="{4DA7BDFC-8295-4B29-BD29-5C8D33DF1CF4}" presName="FiveNodes_2_text" presStyleLbl="node1" presStyleIdx="4" presStyleCnt="5">
        <dgm:presLayoutVars>
          <dgm:bulletEnabled val="1"/>
        </dgm:presLayoutVars>
      </dgm:prSet>
      <dgm:spPr/>
    </dgm:pt>
    <dgm:pt modelId="{0047C4D1-36B1-471B-BB25-E5FDDCCC7E2D}" type="pres">
      <dgm:prSet presAssocID="{4DA7BDFC-8295-4B29-BD29-5C8D33DF1CF4}" presName="FiveNodes_3_text" presStyleLbl="node1" presStyleIdx="4" presStyleCnt="5">
        <dgm:presLayoutVars>
          <dgm:bulletEnabled val="1"/>
        </dgm:presLayoutVars>
      </dgm:prSet>
      <dgm:spPr/>
    </dgm:pt>
    <dgm:pt modelId="{A7AC01AF-0B9C-4D9A-A87E-6862033AA2E7}" type="pres">
      <dgm:prSet presAssocID="{4DA7BDFC-8295-4B29-BD29-5C8D33DF1CF4}" presName="FiveNodes_4_text" presStyleLbl="node1" presStyleIdx="4" presStyleCnt="5">
        <dgm:presLayoutVars>
          <dgm:bulletEnabled val="1"/>
        </dgm:presLayoutVars>
      </dgm:prSet>
      <dgm:spPr/>
    </dgm:pt>
    <dgm:pt modelId="{FAC6B590-EE0E-4BE8-B789-129C2F44A973}" type="pres">
      <dgm:prSet presAssocID="{4DA7BDFC-8295-4B29-BD29-5C8D33DF1CF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E1EE8C04-AB90-4175-BA7E-B43A61B44D0A}" type="presOf" srcId="{7DA9CAF2-3E16-4580-A065-80DD29A1EA39}" destId="{BBFF29D8-102F-491B-BAF6-860CCF7A2C4B}" srcOrd="0" destOrd="0" presId="urn:microsoft.com/office/officeart/2005/8/layout/vProcess5"/>
    <dgm:cxn modelId="{30812F0B-06CE-4412-A9C9-C2CA7655142F}" type="presOf" srcId="{4DA7BDFC-8295-4B29-BD29-5C8D33DF1CF4}" destId="{61F779C7-64A8-4130-A4FC-C566EEE86FFC}" srcOrd="0" destOrd="0" presId="urn:microsoft.com/office/officeart/2005/8/layout/vProcess5"/>
    <dgm:cxn modelId="{AAFB4716-3BB2-4388-8D09-7DAB5156C276}" type="presOf" srcId="{09FC2ED3-99B0-424A-9076-5E7D41BC9B6E}" destId="{A0193A24-AFA1-4F23-9704-E472CF8122B5}" srcOrd="0" destOrd="0" presId="urn:microsoft.com/office/officeart/2005/8/layout/vProcess5"/>
    <dgm:cxn modelId="{0467FF17-A4B0-4204-918B-ECEB12EE56B0}" srcId="{4DA7BDFC-8295-4B29-BD29-5C8D33DF1CF4}" destId="{899344E3-CB6A-4A16-99C7-22AE7D991935}" srcOrd="1" destOrd="0" parTransId="{00A8441F-0F59-415C-AACD-6F414A009D7F}" sibTransId="{27ECC892-0A38-42DF-9080-9A034590287D}"/>
    <dgm:cxn modelId="{2EF3A11D-8D60-4DA3-8B7E-4FA7B24A3FB0}" type="presOf" srcId="{09FC2ED3-99B0-424A-9076-5E7D41BC9B6E}" destId="{A7AC01AF-0B9C-4D9A-A87E-6862033AA2E7}" srcOrd="1" destOrd="0" presId="urn:microsoft.com/office/officeart/2005/8/layout/vProcess5"/>
    <dgm:cxn modelId="{8DA23928-F180-4AA1-81C1-8849661F0472}" type="presOf" srcId="{899344E3-CB6A-4A16-99C7-22AE7D991935}" destId="{F7D8F14A-8829-4A59-AE86-5CACF9190F93}" srcOrd="1" destOrd="0" presId="urn:microsoft.com/office/officeart/2005/8/layout/vProcess5"/>
    <dgm:cxn modelId="{C5E86C34-5667-4977-B41B-E3B0B8CCD33E}" srcId="{4DA7BDFC-8295-4B29-BD29-5C8D33DF1CF4}" destId="{D49E131E-F3D4-495B-9F60-DF910074C0D5}" srcOrd="2" destOrd="0" parTransId="{14D3DC89-F8E5-4861-9F8C-8F8E2C7B4D55}" sibTransId="{1FA53209-BB5D-4D9D-B431-895A2823DF9F}"/>
    <dgm:cxn modelId="{581EB141-FBBF-4779-BB36-0ED1C59955BD}" type="presOf" srcId="{D49E131E-F3D4-495B-9F60-DF910074C0D5}" destId="{0047C4D1-36B1-471B-BB25-E5FDDCCC7E2D}" srcOrd="1" destOrd="0" presId="urn:microsoft.com/office/officeart/2005/8/layout/vProcess5"/>
    <dgm:cxn modelId="{08F70363-0F83-43D7-96A6-14406281F025}" type="presOf" srcId="{27ECC892-0A38-42DF-9080-9A034590287D}" destId="{FA0AFD5B-A6C0-4398-96F7-643FC137FC30}" srcOrd="0" destOrd="0" presId="urn:microsoft.com/office/officeart/2005/8/layout/vProcess5"/>
    <dgm:cxn modelId="{AB4A616E-B3ED-4660-9DCF-EB659095C380}" type="presOf" srcId="{52A529FA-3D62-42F6-AE4E-50756151BA1A}" destId="{FAC6B590-EE0E-4BE8-B789-129C2F44A973}" srcOrd="1" destOrd="0" presId="urn:microsoft.com/office/officeart/2005/8/layout/vProcess5"/>
    <dgm:cxn modelId="{E7F45883-83FE-42D8-ABC4-B6EE43DE4CF7}" type="presOf" srcId="{1FA53209-BB5D-4D9D-B431-895A2823DF9F}" destId="{E677FF2B-E68B-47D3-A268-F426C8230772}" srcOrd="0" destOrd="0" presId="urn:microsoft.com/office/officeart/2005/8/layout/vProcess5"/>
    <dgm:cxn modelId="{F4D4BB85-F9F8-44A9-96F3-31EB50137FE2}" type="presOf" srcId="{A0C0E391-0D3C-4287-A97E-EB5BB085B537}" destId="{D5FC9E4C-5F0E-4FF5-9A84-A368F75E526E}" srcOrd="1" destOrd="0" presId="urn:microsoft.com/office/officeart/2005/8/layout/vProcess5"/>
    <dgm:cxn modelId="{F2795788-E36C-4DA8-B6B8-21A417AD92EC}" srcId="{4DA7BDFC-8295-4B29-BD29-5C8D33DF1CF4}" destId="{52A529FA-3D62-42F6-AE4E-50756151BA1A}" srcOrd="4" destOrd="0" parTransId="{C5E92FB8-3ED3-427E-810C-F5A25DA89A06}" sibTransId="{F704EB6D-6E14-4B9C-8893-364D40D3515F}"/>
    <dgm:cxn modelId="{DEA2439C-11F9-41CA-A714-893E4F3DA159}" srcId="{4DA7BDFC-8295-4B29-BD29-5C8D33DF1CF4}" destId="{09FC2ED3-99B0-424A-9076-5E7D41BC9B6E}" srcOrd="3" destOrd="0" parTransId="{DC9C3371-BA43-4FD0-AB4F-652483332865}" sibTransId="{7DA9CAF2-3E16-4580-A065-80DD29A1EA39}"/>
    <dgm:cxn modelId="{2EEE69BD-4009-438D-8063-8DFD627822E7}" type="presOf" srcId="{C5AD6CB2-42AC-4CBB-A4CA-26F31349B1B9}" destId="{BC607B00-F693-4B45-9264-274C0AC810E1}" srcOrd="0" destOrd="0" presId="urn:microsoft.com/office/officeart/2005/8/layout/vProcess5"/>
    <dgm:cxn modelId="{3DB364D7-C13B-41A2-9FEC-3128FDCE5027}" type="presOf" srcId="{52A529FA-3D62-42F6-AE4E-50756151BA1A}" destId="{BFB6190B-C0DB-42B9-8D3D-3DF20C51FF12}" srcOrd="0" destOrd="0" presId="urn:microsoft.com/office/officeart/2005/8/layout/vProcess5"/>
    <dgm:cxn modelId="{E1504CD9-FE64-4151-B417-3897A086CB1E}" type="presOf" srcId="{A0C0E391-0D3C-4287-A97E-EB5BB085B537}" destId="{72C7E683-FBFD-4C6C-A1C0-A74F62DBF6A8}" srcOrd="0" destOrd="0" presId="urn:microsoft.com/office/officeart/2005/8/layout/vProcess5"/>
    <dgm:cxn modelId="{6F2FADE6-0C67-4085-8FBB-603538A3EE47}" type="presOf" srcId="{899344E3-CB6A-4A16-99C7-22AE7D991935}" destId="{59E2E421-E755-4149-8862-12A0C34AE6D9}" srcOrd="0" destOrd="0" presId="urn:microsoft.com/office/officeart/2005/8/layout/vProcess5"/>
    <dgm:cxn modelId="{AF5ABCEA-0718-4548-9222-37B6D6A8AFD8}" srcId="{4DA7BDFC-8295-4B29-BD29-5C8D33DF1CF4}" destId="{A0C0E391-0D3C-4287-A97E-EB5BB085B537}" srcOrd="0" destOrd="0" parTransId="{A53D1A25-1692-4E89-B93D-7C0E64F852EA}" sibTransId="{C5AD6CB2-42AC-4CBB-A4CA-26F31349B1B9}"/>
    <dgm:cxn modelId="{9EEB54F6-68B0-4A85-B63C-15E3C9E01F94}" type="presOf" srcId="{D49E131E-F3D4-495B-9F60-DF910074C0D5}" destId="{84A65139-24BE-4495-8735-7AAB57C997F7}" srcOrd="0" destOrd="0" presId="urn:microsoft.com/office/officeart/2005/8/layout/vProcess5"/>
    <dgm:cxn modelId="{4ADC886B-D055-46EA-BAC1-4D8E8845CB70}" type="presParOf" srcId="{61F779C7-64A8-4130-A4FC-C566EEE86FFC}" destId="{6931305B-95D5-4F50-8954-801A3DBDD1A1}" srcOrd="0" destOrd="0" presId="urn:microsoft.com/office/officeart/2005/8/layout/vProcess5"/>
    <dgm:cxn modelId="{323B05F8-4F2D-4BAC-8040-AD85EE580575}" type="presParOf" srcId="{61F779C7-64A8-4130-A4FC-C566EEE86FFC}" destId="{72C7E683-FBFD-4C6C-A1C0-A74F62DBF6A8}" srcOrd="1" destOrd="0" presId="urn:microsoft.com/office/officeart/2005/8/layout/vProcess5"/>
    <dgm:cxn modelId="{ABD73C23-938F-4241-A809-C73D25D24F3D}" type="presParOf" srcId="{61F779C7-64A8-4130-A4FC-C566EEE86FFC}" destId="{59E2E421-E755-4149-8862-12A0C34AE6D9}" srcOrd="2" destOrd="0" presId="urn:microsoft.com/office/officeart/2005/8/layout/vProcess5"/>
    <dgm:cxn modelId="{435F0849-CF23-45A4-8FA6-9C7F81DF384A}" type="presParOf" srcId="{61F779C7-64A8-4130-A4FC-C566EEE86FFC}" destId="{84A65139-24BE-4495-8735-7AAB57C997F7}" srcOrd="3" destOrd="0" presId="urn:microsoft.com/office/officeart/2005/8/layout/vProcess5"/>
    <dgm:cxn modelId="{BD95F72C-0732-43FC-83AA-314A55B25185}" type="presParOf" srcId="{61F779C7-64A8-4130-A4FC-C566EEE86FFC}" destId="{A0193A24-AFA1-4F23-9704-E472CF8122B5}" srcOrd="4" destOrd="0" presId="urn:microsoft.com/office/officeart/2005/8/layout/vProcess5"/>
    <dgm:cxn modelId="{EEC8DDF6-9293-4CC0-AB4A-265574E90305}" type="presParOf" srcId="{61F779C7-64A8-4130-A4FC-C566EEE86FFC}" destId="{BFB6190B-C0DB-42B9-8D3D-3DF20C51FF12}" srcOrd="5" destOrd="0" presId="urn:microsoft.com/office/officeart/2005/8/layout/vProcess5"/>
    <dgm:cxn modelId="{E0D9A0A8-D244-4F76-9682-9BBC7528A6B8}" type="presParOf" srcId="{61F779C7-64A8-4130-A4FC-C566EEE86FFC}" destId="{BC607B00-F693-4B45-9264-274C0AC810E1}" srcOrd="6" destOrd="0" presId="urn:microsoft.com/office/officeart/2005/8/layout/vProcess5"/>
    <dgm:cxn modelId="{971A28CB-BC5D-48B9-89FC-43C39EE0042D}" type="presParOf" srcId="{61F779C7-64A8-4130-A4FC-C566EEE86FFC}" destId="{FA0AFD5B-A6C0-4398-96F7-643FC137FC30}" srcOrd="7" destOrd="0" presId="urn:microsoft.com/office/officeart/2005/8/layout/vProcess5"/>
    <dgm:cxn modelId="{67DD6933-5B95-4032-9195-3680CFBE95FB}" type="presParOf" srcId="{61F779C7-64A8-4130-A4FC-C566EEE86FFC}" destId="{E677FF2B-E68B-47D3-A268-F426C8230772}" srcOrd="8" destOrd="0" presId="urn:microsoft.com/office/officeart/2005/8/layout/vProcess5"/>
    <dgm:cxn modelId="{E2C8F5B2-479B-4480-9184-A0A6AAAACDC5}" type="presParOf" srcId="{61F779C7-64A8-4130-A4FC-C566EEE86FFC}" destId="{BBFF29D8-102F-491B-BAF6-860CCF7A2C4B}" srcOrd="9" destOrd="0" presId="urn:microsoft.com/office/officeart/2005/8/layout/vProcess5"/>
    <dgm:cxn modelId="{1F038DA1-1A37-4273-92E5-7F5EA5737B89}" type="presParOf" srcId="{61F779C7-64A8-4130-A4FC-C566EEE86FFC}" destId="{D5FC9E4C-5F0E-4FF5-9A84-A368F75E526E}" srcOrd="10" destOrd="0" presId="urn:microsoft.com/office/officeart/2005/8/layout/vProcess5"/>
    <dgm:cxn modelId="{50C6C173-C46C-4D61-9D53-79722FDF019A}" type="presParOf" srcId="{61F779C7-64A8-4130-A4FC-C566EEE86FFC}" destId="{F7D8F14A-8829-4A59-AE86-5CACF9190F93}" srcOrd="11" destOrd="0" presId="urn:microsoft.com/office/officeart/2005/8/layout/vProcess5"/>
    <dgm:cxn modelId="{7636750F-A01C-4622-853B-29984AE686B0}" type="presParOf" srcId="{61F779C7-64A8-4130-A4FC-C566EEE86FFC}" destId="{0047C4D1-36B1-471B-BB25-E5FDDCCC7E2D}" srcOrd="12" destOrd="0" presId="urn:microsoft.com/office/officeart/2005/8/layout/vProcess5"/>
    <dgm:cxn modelId="{2545206A-691D-408E-B7B2-7A9FFD99A64B}" type="presParOf" srcId="{61F779C7-64A8-4130-A4FC-C566EEE86FFC}" destId="{A7AC01AF-0B9C-4D9A-A87E-6862033AA2E7}" srcOrd="13" destOrd="0" presId="urn:microsoft.com/office/officeart/2005/8/layout/vProcess5"/>
    <dgm:cxn modelId="{7F17A6B4-1E1A-46B8-BC7D-F64AA8A76C95}" type="presParOf" srcId="{61F779C7-64A8-4130-A4FC-C566EEE86FFC}" destId="{FAC6B590-EE0E-4BE8-B789-129C2F44A97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E05EFB-A3F9-4240-BB9C-3FA106CF2616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AA172FF-1ACD-4E32-87C6-7A200B7D81FC}">
      <dgm:prSet phldrT="[Text]"/>
      <dgm:spPr/>
      <dgm:t>
        <a:bodyPr/>
        <a:lstStyle/>
        <a:p>
          <a:r>
            <a:rPr lang="de-DE"/>
            <a:t>Problem: doubleSlash betreut 2 Gruppen</a:t>
          </a:r>
        </a:p>
      </dgm:t>
    </dgm:pt>
    <dgm:pt modelId="{77F5F6E9-83A0-4286-91F1-057DED3FC523}" type="parTrans" cxnId="{8AB7506D-5950-4EF5-84E2-0446A370E3A2}">
      <dgm:prSet/>
      <dgm:spPr/>
      <dgm:t>
        <a:bodyPr/>
        <a:lstStyle/>
        <a:p>
          <a:endParaRPr lang="de-DE"/>
        </a:p>
      </dgm:t>
    </dgm:pt>
    <dgm:pt modelId="{03922332-7A06-460D-B7BE-913E90E1EF00}" type="sibTrans" cxnId="{8AB7506D-5950-4EF5-84E2-0446A370E3A2}">
      <dgm:prSet/>
      <dgm:spPr/>
      <dgm:t>
        <a:bodyPr/>
        <a:lstStyle/>
        <a:p>
          <a:endParaRPr lang="de-DE"/>
        </a:p>
      </dgm:t>
    </dgm:pt>
    <dgm:pt modelId="{D61237AF-FB74-4314-BB5B-70ADEB20C092}">
      <dgm:prSet/>
      <dgm:spPr/>
      <dgm:t>
        <a:bodyPr/>
        <a:lstStyle/>
        <a:p>
          <a:pPr>
            <a:buFontTx/>
            <a:buChar char="→"/>
          </a:pPr>
          <a:r>
            <a:rPr lang="de-DE"/>
            <a:t> Vergleich mit anderer Gruppe</a:t>
          </a:r>
          <a:endParaRPr lang="de-DE">
            <a:cs typeface="Calibri"/>
          </a:endParaRPr>
        </a:p>
      </dgm:t>
    </dgm:pt>
    <dgm:pt modelId="{7F8455D7-07C1-4FA4-B217-37421DF210A7}" type="parTrans" cxnId="{4193BC5B-8C53-4C7A-BD4F-5189521B52F0}">
      <dgm:prSet/>
      <dgm:spPr/>
      <dgm:t>
        <a:bodyPr/>
        <a:lstStyle/>
        <a:p>
          <a:endParaRPr lang="de-DE"/>
        </a:p>
      </dgm:t>
    </dgm:pt>
    <dgm:pt modelId="{D667BAEB-2F37-4FF0-93C2-FAF4EA37313C}" type="sibTrans" cxnId="{4193BC5B-8C53-4C7A-BD4F-5189521B52F0}">
      <dgm:prSet/>
      <dgm:spPr/>
      <dgm:t>
        <a:bodyPr/>
        <a:lstStyle/>
        <a:p>
          <a:endParaRPr lang="de-DE"/>
        </a:p>
      </dgm:t>
    </dgm:pt>
    <dgm:pt modelId="{2E060730-1C3D-4876-90A4-D580108AE137}">
      <dgm:prSet/>
      <dgm:spPr/>
      <dgm:t>
        <a:bodyPr/>
        <a:lstStyle/>
        <a:p>
          <a:r>
            <a:rPr lang="de-DE">
              <a:cs typeface="Calibri"/>
            </a:rPr>
            <a:t>Lösung: Anderes Thema</a:t>
          </a:r>
        </a:p>
      </dgm:t>
    </dgm:pt>
    <dgm:pt modelId="{443613CA-AAC3-4FCB-9047-CEAAAD0CF22D}" type="parTrans" cxnId="{4A9D46A9-F399-425A-B277-5E990C10B3AF}">
      <dgm:prSet/>
      <dgm:spPr/>
      <dgm:t>
        <a:bodyPr/>
        <a:lstStyle/>
        <a:p>
          <a:endParaRPr lang="de-DE"/>
        </a:p>
      </dgm:t>
    </dgm:pt>
    <dgm:pt modelId="{30DB30DD-EEFF-44B8-9690-B49577A1ABE9}" type="sibTrans" cxnId="{4A9D46A9-F399-425A-B277-5E990C10B3AF}">
      <dgm:prSet/>
      <dgm:spPr/>
      <dgm:t>
        <a:bodyPr/>
        <a:lstStyle/>
        <a:p>
          <a:endParaRPr lang="de-DE"/>
        </a:p>
      </dgm:t>
    </dgm:pt>
    <dgm:pt modelId="{9F1E906B-8C82-4A63-A46B-B0182C6AF97E}">
      <dgm:prSet/>
      <dgm:spPr/>
      <dgm:t>
        <a:bodyPr/>
        <a:lstStyle/>
        <a:p>
          <a:pPr>
            <a:buFontTx/>
            <a:buChar char="→"/>
          </a:pPr>
          <a:r>
            <a:rPr lang="de-DE">
              <a:cs typeface="Calibri"/>
            </a:rPr>
            <a:t> Sport Challenge</a:t>
          </a:r>
        </a:p>
      </dgm:t>
    </dgm:pt>
    <dgm:pt modelId="{AA2140AC-DA57-48A2-A86E-AC35155575DC}" type="parTrans" cxnId="{EEE2335C-3C78-42D3-B097-3D71E706403B}">
      <dgm:prSet/>
      <dgm:spPr/>
      <dgm:t>
        <a:bodyPr/>
        <a:lstStyle/>
        <a:p>
          <a:endParaRPr lang="de-DE"/>
        </a:p>
      </dgm:t>
    </dgm:pt>
    <dgm:pt modelId="{E592DD10-1A4F-4428-A4B4-EBBE9FB13748}" type="sibTrans" cxnId="{EEE2335C-3C78-42D3-B097-3D71E706403B}">
      <dgm:prSet/>
      <dgm:spPr/>
      <dgm:t>
        <a:bodyPr/>
        <a:lstStyle/>
        <a:p>
          <a:endParaRPr lang="de-DE"/>
        </a:p>
      </dgm:t>
    </dgm:pt>
    <dgm:pt modelId="{7B5A51CE-6B5E-4CED-900B-CBFC17631769}" type="pres">
      <dgm:prSet presAssocID="{16E05EFB-A3F9-4240-BB9C-3FA106CF2616}" presName="linear" presStyleCnt="0">
        <dgm:presLayoutVars>
          <dgm:dir/>
          <dgm:animLvl val="lvl"/>
          <dgm:resizeHandles val="exact"/>
        </dgm:presLayoutVars>
      </dgm:prSet>
      <dgm:spPr/>
    </dgm:pt>
    <dgm:pt modelId="{978AAF9A-8707-4265-8CA3-A53DFC74C994}" type="pres">
      <dgm:prSet presAssocID="{EAA172FF-1ACD-4E32-87C6-7A200B7D81FC}" presName="parentLin" presStyleCnt="0"/>
      <dgm:spPr/>
    </dgm:pt>
    <dgm:pt modelId="{A953FB56-047F-4C46-A100-3766D7DFE615}" type="pres">
      <dgm:prSet presAssocID="{EAA172FF-1ACD-4E32-87C6-7A200B7D81FC}" presName="parentLeftMargin" presStyleLbl="node1" presStyleIdx="0" presStyleCnt="2"/>
      <dgm:spPr/>
    </dgm:pt>
    <dgm:pt modelId="{E4D4ADE6-3454-43AF-8219-2413B43D9C96}" type="pres">
      <dgm:prSet presAssocID="{EAA172FF-1ACD-4E32-87C6-7A200B7D81F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7DA9015-0A5F-40D7-B00B-1555CE6233EB}" type="pres">
      <dgm:prSet presAssocID="{EAA172FF-1ACD-4E32-87C6-7A200B7D81FC}" presName="negativeSpace" presStyleCnt="0"/>
      <dgm:spPr/>
    </dgm:pt>
    <dgm:pt modelId="{F7E7E0CF-66B8-4E57-A1AB-8A205AD38FFD}" type="pres">
      <dgm:prSet presAssocID="{EAA172FF-1ACD-4E32-87C6-7A200B7D81FC}" presName="childText" presStyleLbl="conFgAcc1" presStyleIdx="0" presStyleCnt="2">
        <dgm:presLayoutVars>
          <dgm:bulletEnabled val="1"/>
        </dgm:presLayoutVars>
      </dgm:prSet>
      <dgm:spPr/>
    </dgm:pt>
    <dgm:pt modelId="{26818D8C-B61D-4E67-A844-72EA9145DCE5}" type="pres">
      <dgm:prSet presAssocID="{03922332-7A06-460D-B7BE-913E90E1EF00}" presName="spaceBetweenRectangles" presStyleCnt="0"/>
      <dgm:spPr/>
    </dgm:pt>
    <dgm:pt modelId="{D6A975AB-512F-4BDA-8AA9-09059AAEB5E1}" type="pres">
      <dgm:prSet presAssocID="{2E060730-1C3D-4876-90A4-D580108AE137}" presName="parentLin" presStyleCnt="0"/>
      <dgm:spPr/>
    </dgm:pt>
    <dgm:pt modelId="{E52C2FC4-E679-4781-9D35-757E051D7E76}" type="pres">
      <dgm:prSet presAssocID="{2E060730-1C3D-4876-90A4-D580108AE137}" presName="parentLeftMargin" presStyleLbl="node1" presStyleIdx="0" presStyleCnt="2"/>
      <dgm:spPr/>
    </dgm:pt>
    <dgm:pt modelId="{F9136C2A-3957-4500-8138-69C1FB149822}" type="pres">
      <dgm:prSet presAssocID="{2E060730-1C3D-4876-90A4-D580108AE13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D5778E9-E345-40BE-AF48-5F74E3C10577}" type="pres">
      <dgm:prSet presAssocID="{2E060730-1C3D-4876-90A4-D580108AE137}" presName="negativeSpace" presStyleCnt="0"/>
      <dgm:spPr/>
    </dgm:pt>
    <dgm:pt modelId="{CCC069FF-6B2B-49B4-815F-AFA58E438EAA}" type="pres">
      <dgm:prSet presAssocID="{2E060730-1C3D-4876-90A4-D580108AE13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193BC5B-8C53-4C7A-BD4F-5189521B52F0}" srcId="{EAA172FF-1ACD-4E32-87C6-7A200B7D81FC}" destId="{D61237AF-FB74-4314-BB5B-70ADEB20C092}" srcOrd="0" destOrd="0" parTransId="{7F8455D7-07C1-4FA4-B217-37421DF210A7}" sibTransId="{D667BAEB-2F37-4FF0-93C2-FAF4EA37313C}"/>
    <dgm:cxn modelId="{EEE2335C-3C78-42D3-B097-3D71E706403B}" srcId="{2E060730-1C3D-4876-90A4-D580108AE137}" destId="{9F1E906B-8C82-4A63-A46B-B0182C6AF97E}" srcOrd="0" destOrd="0" parTransId="{AA2140AC-DA57-48A2-A86E-AC35155575DC}" sibTransId="{E592DD10-1A4F-4428-A4B4-EBBE9FB13748}"/>
    <dgm:cxn modelId="{BDC88A41-2081-4D58-A5CB-241E2B145E9F}" type="presOf" srcId="{EAA172FF-1ACD-4E32-87C6-7A200B7D81FC}" destId="{A953FB56-047F-4C46-A100-3766D7DFE615}" srcOrd="0" destOrd="0" presId="urn:microsoft.com/office/officeart/2005/8/layout/list1"/>
    <dgm:cxn modelId="{5A809A61-11B1-4765-BAC6-1FFABF736F87}" type="presOf" srcId="{2E060730-1C3D-4876-90A4-D580108AE137}" destId="{F9136C2A-3957-4500-8138-69C1FB149822}" srcOrd="1" destOrd="0" presId="urn:microsoft.com/office/officeart/2005/8/layout/list1"/>
    <dgm:cxn modelId="{68ACE543-A5A1-493F-848F-DEBF162AB218}" type="presOf" srcId="{9F1E906B-8C82-4A63-A46B-B0182C6AF97E}" destId="{CCC069FF-6B2B-49B4-815F-AFA58E438EAA}" srcOrd="0" destOrd="0" presId="urn:microsoft.com/office/officeart/2005/8/layout/list1"/>
    <dgm:cxn modelId="{8AB7506D-5950-4EF5-84E2-0446A370E3A2}" srcId="{16E05EFB-A3F9-4240-BB9C-3FA106CF2616}" destId="{EAA172FF-1ACD-4E32-87C6-7A200B7D81FC}" srcOrd="0" destOrd="0" parTransId="{77F5F6E9-83A0-4286-91F1-057DED3FC523}" sibTransId="{03922332-7A06-460D-B7BE-913E90E1EF00}"/>
    <dgm:cxn modelId="{D7E6D476-E3E7-45F1-AF79-8F57F230C774}" type="presOf" srcId="{2E060730-1C3D-4876-90A4-D580108AE137}" destId="{E52C2FC4-E679-4781-9D35-757E051D7E76}" srcOrd="0" destOrd="0" presId="urn:microsoft.com/office/officeart/2005/8/layout/list1"/>
    <dgm:cxn modelId="{4A9D46A9-F399-425A-B277-5E990C10B3AF}" srcId="{16E05EFB-A3F9-4240-BB9C-3FA106CF2616}" destId="{2E060730-1C3D-4876-90A4-D580108AE137}" srcOrd="1" destOrd="0" parTransId="{443613CA-AAC3-4FCB-9047-CEAAAD0CF22D}" sibTransId="{30DB30DD-EEFF-44B8-9690-B49577A1ABE9}"/>
    <dgm:cxn modelId="{4FF029AA-1A0D-41FE-8F08-C8DE6A3856AA}" type="presOf" srcId="{EAA172FF-1ACD-4E32-87C6-7A200B7D81FC}" destId="{E4D4ADE6-3454-43AF-8219-2413B43D9C96}" srcOrd="1" destOrd="0" presId="urn:microsoft.com/office/officeart/2005/8/layout/list1"/>
    <dgm:cxn modelId="{F94931D1-47BC-4A5F-8FB0-044527E1EAC3}" type="presOf" srcId="{16E05EFB-A3F9-4240-BB9C-3FA106CF2616}" destId="{7B5A51CE-6B5E-4CED-900B-CBFC17631769}" srcOrd="0" destOrd="0" presId="urn:microsoft.com/office/officeart/2005/8/layout/list1"/>
    <dgm:cxn modelId="{3FA307E2-FD8E-45E7-ADE0-E2ED40DFB5DE}" type="presOf" srcId="{D61237AF-FB74-4314-BB5B-70ADEB20C092}" destId="{F7E7E0CF-66B8-4E57-A1AB-8A205AD38FFD}" srcOrd="0" destOrd="0" presId="urn:microsoft.com/office/officeart/2005/8/layout/list1"/>
    <dgm:cxn modelId="{857E9491-255F-49F8-A53A-E0D503B96254}" type="presParOf" srcId="{7B5A51CE-6B5E-4CED-900B-CBFC17631769}" destId="{978AAF9A-8707-4265-8CA3-A53DFC74C994}" srcOrd="0" destOrd="0" presId="urn:microsoft.com/office/officeart/2005/8/layout/list1"/>
    <dgm:cxn modelId="{CED61AB0-AF75-4061-B6D0-B28052B60EBD}" type="presParOf" srcId="{978AAF9A-8707-4265-8CA3-A53DFC74C994}" destId="{A953FB56-047F-4C46-A100-3766D7DFE615}" srcOrd="0" destOrd="0" presId="urn:microsoft.com/office/officeart/2005/8/layout/list1"/>
    <dgm:cxn modelId="{D1AB6E5A-146A-4F94-9887-B5BEEE95A4FC}" type="presParOf" srcId="{978AAF9A-8707-4265-8CA3-A53DFC74C994}" destId="{E4D4ADE6-3454-43AF-8219-2413B43D9C96}" srcOrd="1" destOrd="0" presId="urn:microsoft.com/office/officeart/2005/8/layout/list1"/>
    <dgm:cxn modelId="{0A633E0E-267A-47BD-A00B-966C6E69E428}" type="presParOf" srcId="{7B5A51CE-6B5E-4CED-900B-CBFC17631769}" destId="{A7DA9015-0A5F-40D7-B00B-1555CE6233EB}" srcOrd="1" destOrd="0" presId="urn:microsoft.com/office/officeart/2005/8/layout/list1"/>
    <dgm:cxn modelId="{58109813-A934-4A39-8D36-52E143F6DD05}" type="presParOf" srcId="{7B5A51CE-6B5E-4CED-900B-CBFC17631769}" destId="{F7E7E0CF-66B8-4E57-A1AB-8A205AD38FFD}" srcOrd="2" destOrd="0" presId="urn:microsoft.com/office/officeart/2005/8/layout/list1"/>
    <dgm:cxn modelId="{BB11662C-F519-4516-B154-35B90C77D4B9}" type="presParOf" srcId="{7B5A51CE-6B5E-4CED-900B-CBFC17631769}" destId="{26818D8C-B61D-4E67-A844-72EA9145DCE5}" srcOrd="3" destOrd="0" presId="urn:microsoft.com/office/officeart/2005/8/layout/list1"/>
    <dgm:cxn modelId="{6147D66C-745C-4A07-B670-96D6C1A5D233}" type="presParOf" srcId="{7B5A51CE-6B5E-4CED-900B-CBFC17631769}" destId="{D6A975AB-512F-4BDA-8AA9-09059AAEB5E1}" srcOrd="4" destOrd="0" presId="urn:microsoft.com/office/officeart/2005/8/layout/list1"/>
    <dgm:cxn modelId="{5A48F909-D252-498E-85BA-A3CB0A885102}" type="presParOf" srcId="{D6A975AB-512F-4BDA-8AA9-09059AAEB5E1}" destId="{E52C2FC4-E679-4781-9D35-757E051D7E76}" srcOrd="0" destOrd="0" presId="urn:microsoft.com/office/officeart/2005/8/layout/list1"/>
    <dgm:cxn modelId="{FDC65D22-74FB-47C9-81E2-C16AAEAE10C0}" type="presParOf" srcId="{D6A975AB-512F-4BDA-8AA9-09059AAEB5E1}" destId="{F9136C2A-3957-4500-8138-69C1FB149822}" srcOrd="1" destOrd="0" presId="urn:microsoft.com/office/officeart/2005/8/layout/list1"/>
    <dgm:cxn modelId="{08EF9DC7-DE92-42AD-9328-2B064AA28DF5}" type="presParOf" srcId="{7B5A51CE-6B5E-4CED-900B-CBFC17631769}" destId="{7D5778E9-E345-40BE-AF48-5F74E3C10577}" srcOrd="5" destOrd="0" presId="urn:microsoft.com/office/officeart/2005/8/layout/list1"/>
    <dgm:cxn modelId="{14C79B14-28A8-4CAC-9242-43CEED2F9750}" type="presParOf" srcId="{7B5A51CE-6B5E-4CED-900B-CBFC17631769}" destId="{CCC069FF-6B2B-49B4-815F-AFA58E438EA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B7CE87-AE7F-4E08-9545-095DC08DBCE6}" type="doc">
      <dgm:prSet loTypeId="urn:microsoft.com/office/officeart/2005/8/layout/hierarchy4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A406CE9-48AB-4EBD-82F7-A91F33821DC3}">
      <dgm:prSet phldrT="[Text]" custT="1"/>
      <dgm:spPr/>
      <dgm:t>
        <a:bodyPr/>
        <a:lstStyle/>
        <a:p>
          <a:r>
            <a:rPr lang="de-DE" sz="2400"/>
            <a:t>Teams gegeneinander</a:t>
          </a:r>
        </a:p>
      </dgm:t>
    </dgm:pt>
    <dgm:pt modelId="{08B7F132-E7EC-4230-A8A2-8805E34E060C}" type="parTrans" cxnId="{4C8B0613-CAEC-44D7-8A92-8049AA809492}">
      <dgm:prSet/>
      <dgm:spPr/>
      <dgm:t>
        <a:bodyPr/>
        <a:lstStyle/>
        <a:p>
          <a:endParaRPr lang="de-DE" sz="1600"/>
        </a:p>
      </dgm:t>
    </dgm:pt>
    <dgm:pt modelId="{46CDE962-8D23-44A7-ACB4-861F8E362FD1}" type="sibTrans" cxnId="{4C8B0613-CAEC-44D7-8A92-8049AA809492}">
      <dgm:prSet/>
      <dgm:spPr/>
      <dgm:t>
        <a:bodyPr/>
        <a:lstStyle/>
        <a:p>
          <a:endParaRPr lang="de-DE" sz="1600"/>
        </a:p>
      </dgm:t>
    </dgm:pt>
    <dgm:pt modelId="{12AFAECE-22A3-4359-B985-3BE61B2F0C0F}">
      <dgm:prSet custT="1"/>
      <dgm:spPr/>
      <dgm:t>
        <a:bodyPr/>
        <a:lstStyle/>
        <a:p>
          <a:r>
            <a:rPr lang="de-DE" sz="2400"/>
            <a:t>Erfassung der Distanz</a:t>
          </a:r>
        </a:p>
      </dgm:t>
    </dgm:pt>
    <dgm:pt modelId="{779CB94F-17BB-426B-85B0-380FCABB09E2}" type="parTrans" cxnId="{A67B3910-43E0-4C85-9305-73831886081A}">
      <dgm:prSet/>
      <dgm:spPr/>
      <dgm:t>
        <a:bodyPr/>
        <a:lstStyle/>
        <a:p>
          <a:endParaRPr lang="de-DE" sz="1600"/>
        </a:p>
      </dgm:t>
    </dgm:pt>
    <dgm:pt modelId="{2189B608-36A7-46CE-803E-AE7897CAABC0}" type="sibTrans" cxnId="{A67B3910-43E0-4C85-9305-73831886081A}">
      <dgm:prSet/>
      <dgm:spPr/>
      <dgm:t>
        <a:bodyPr/>
        <a:lstStyle/>
        <a:p>
          <a:endParaRPr lang="de-DE" sz="1600"/>
        </a:p>
      </dgm:t>
    </dgm:pt>
    <dgm:pt modelId="{EB945527-FCE4-437E-9A32-A7034168B74C}">
      <dgm:prSet custT="1"/>
      <dgm:spPr/>
      <dgm:t>
        <a:bodyPr/>
        <a:lstStyle/>
        <a:p>
          <a:r>
            <a:rPr lang="de-DE" sz="2400"/>
            <a:t>Spende der Gesamtstrecke</a:t>
          </a:r>
        </a:p>
      </dgm:t>
    </dgm:pt>
    <dgm:pt modelId="{ADEC7652-6D8B-4102-8F8A-21BF3C9B56DC}" type="parTrans" cxnId="{145D76BA-5862-4A73-8140-0723D6F38370}">
      <dgm:prSet/>
      <dgm:spPr/>
      <dgm:t>
        <a:bodyPr/>
        <a:lstStyle/>
        <a:p>
          <a:endParaRPr lang="de-DE" sz="1600"/>
        </a:p>
      </dgm:t>
    </dgm:pt>
    <dgm:pt modelId="{AD049EFB-15C3-449B-B54F-0C1C4A2096EA}" type="sibTrans" cxnId="{145D76BA-5862-4A73-8140-0723D6F38370}">
      <dgm:prSet/>
      <dgm:spPr/>
      <dgm:t>
        <a:bodyPr/>
        <a:lstStyle/>
        <a:p>
          <a:endParaRPr lang="de-DE" sz="1600"/>
        </a:p>
      </dgm:t>
    </dgm:pt>
    <dgm:pt modelId="{D4FC2B27-5920-4A53-8D95-547B39B6B3DE}">
      <dgm:prSet custT="1"/>
      <dgm:spPr/>
      <dgm:t>
        <a:bodyPr/>
        <a:lstStyle/>
        <a:p>
          <a:r>
            <a:rPr lang="de-DE" sz="2400"/>
            <a:t>Preis für Gewinnerteam</a:t>
          </a:r>
        </a:p>
      </dgm:t>
    </dgm:pt>
    <dgm:pt modelId="{DBEAE4AC-FAC7-47AB-9D0A-BCFE61E5B18D}" type="parTrans" cxnId="{CC99A23A-4531-40AE-89AE-DCAA42327AA8}">
      <dgm:prSet/>
      <dgm:spPr/>
      <dgm:t>
        <a:bodyPr/>
        <a:lstStyle/>
        <a:p>
          <a:endParaRPr lang="de-DE" sz="1600"/>
        </a:p>
      </dgm:t>
    </dgm:pt>
    <dgm:pt modelId="{7D0F1E88-F39D-4DD5-9CF1-5BAFBFB9A3D0}" type="sibTrans" cxnId="{CC99A23A-4531-40AE-89AE-DCAA42327AA8}">
      <dgm:prSet/>
      <dgm:spPr/>
      <dgm:t>
        <a:bodyPr/>
        <a:lstStyle/>
        <a:p>
          <a:endParaRPr lang="de-DE" sz="1600"/>
        </a:p>
      </dgm:t>
    </dgm:pt>
    <dgm:pt modelId="{47DCF914-C474-467B-9854-E27CF6686F0A}" type="pres">
      <dgm:prSet presAssocID="{14B7CE87-AE7F-4E08-9545-095DC08DBCE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32C0973-EC8B-4A67-BFE6-8A94D194883C}" type="pres">
      <dgm:prSet presAssocID="{FA406CE9-48AB-4EBD-82F7-A91F33821DC3}" presName="vertOne" presStyleCnt="0"/>
      <dgm:spPr/>
    </dgm:pt>
    <dgm:pt modelId="{A76557DE-E5C9-4E80-8718-81E5C8D7E854}" type="pres">
      <dgm:prSet presAssocID="{FA406CE9-48AB-4EBD-82F7-A91F33821DC3}" presName="txOne" presStyleLbl="node0" presStyleIdx="0" presStyleCnt="4">
        <dgm:presLayoutVars>
          <dgm:chPref val="3"/>
        </dgm:presLayoutVars>
      </dgm:prSet>
      <dgm:spPr/>
    </dgm:pt>
    <dgm:pt modelId="{659AA6DB-3955-40D0-9655-F85AC3114BEC}" type="pres">
      <dgm:prSet presAssocID="{FA406CE9-48AB-4EBD-82F7-A91F33821DC3}" presName="horzOne" presStyleCnt="0"/>
      <dgm:spPr/>
    </dgm:pt>
    <dgm:pt modelId="{C823E60A-FF2F-4474-858A-341CC8DB755A}" type="pres">
      <dgm:prSet presAssocID="{46CDE962-8D23-44A7-ACB4-861F8E362FD1}" presName="sibSpaceOne" presStyleCnt="0"/>
      <dgm:spPr/>
    </dgm:pt>
    <dgm:pt modelId="{9968DD53-EB7B-47D9-B94A-A2E9E8833438}" type="pres">
      <dgm:prSet presAssocID="{12AFAECE-22A3-4359-B985-3BE61B2F0C0F}" presName="vertOne" presStyleCnt="0"/>
      <dgm:spPr/>
    </dgm:pt>
    <dgm:pt modelId="{ACD23073-9F31-4411-9DF5-F00072DCBA29}" type="pres">
      <dgm:prSet presAssocID="{12AFAECE-22A3-4359-B985-3BE61B2F0C0F}" presName="txOne" presStyleLbl="node0" presStyleIdx="1" presStyleCnt="4">
        <dgm:presLayoutVars>
          <dgm:chPref val="3"/>
        </dgm:presLayoutVars>
      </dgm:prSet>
      <dgm:spPr/>
    </dgm:pt>
    <dgm:pt modelId="{B0179E2C-3FAD-4DEE-BB4F-D1930E9F317A}" type="pres">
      <dgm:prSet presAssocID="{12AFAECE-22A3-4359-B985-3BE61B2F0C0F}" presName="horzOne" presStyleCnt="0"/>
      <dgm:spPr/>
    </dgm:pt>
    <dgm:pt modelId="{ABBD1D57-6327-44BB-9DCC-AB27DC72B38B}" type="pres">
      <dgm:prSet presAssocID="{2189B608-36A7-46CE-803E-AE7897CAABC0}" presName="sibSpaceOne" presStyleCnt="0"/>
      <dgm:spPr/>
    </dgm:pt>
    <dgm:pt modelId="{C0D925FE-283D-4AA6-A020-F415B76B01A4}" type="pres">
      <dgm:prSet presAssocID="{EB945527-FCE4-437E-9A32-A7034168B74C}" presName="vertOne" presStyleCnt="0"/>
      <dgm:spPr/>
    </dgm:pt>
    <dgm:pt modelId="{79894AB7-4BCD-4F85-A5FF-3019AEA327EA}" type="pres">
      <dgm:prSet presAssocID="{EB945527-FCE4-437E-9A32-A7034168B74C}" presName="txOne" presStyleLbl="node0" presStyleIdx="2" presStyleCnt="4">
        <dgm:presLayoutVars>
          <dgm:chPref val="3"/>
        </dgm:presLayoutVars>
      </dgm:prSet>
      <dgm:spPr/>
    </dgm:pt>
    <dgm:pt modelId="{62CC2468-EB45-4605-9B42-8370D378EDD3}" type="pres">
      <dgm:prSet presAssocID="{EB945527-FCE4-437E-9A32-A7034168B74C}" presName="horzOne" presStyleCnt="0"/>
      <dgm:spPr/>
    </dgm:pt>
    <dgm:pt modelId="{FACB5CC1-FF3F-4704-9FCE-2C7BE85186E9}" type="pres">
      <dgm:prSet presAssocID="{AD049EFB-15C3-449B-B54F-0C1C4A2096EA}" presName="sibSpaceOne" presStyleCnt="0"/>
      <dgm:spPr/>
    </dgm:pt>
    <dgm:pt modelId="{ABC487E8-35A1-43A2-B378-A9C323A36130}" type="pres">
      <dgm:prSet presAssocID="{D4FC2B27-5920-4A53-8D95-547B39B6B3DE}" presName="vertOne" presStyleCnt="0"/>
      <dgm:spPr/>
    </dgm:pt>
    <dgm:pt modelId="{8A2FC24F-E8F8-4151-A88F-6D2A299B2108}" type="pres">
      <dgm:prSet presAssocID="{D4FC2B27-5920-4A53-8D95-547B39B6B3DE}" presName="txOne" presStyleLbl="node0" presStyleIdx="3" presStyleCnt="4">
        <dgm:presLayoutVars>
          <dgm:chPref val="3"/>
        </dgm:presLayoutVars>
      </dgm:prSet>
      <dgm:spPr/>
    </dgm:pt>
    <dgm:pt modelId="{3808A30F-EE83-46F3-BC6E-3F62CC43FE23}" type="pres">
      <dgm:prSet presAssocID="{D4FC2B27-5920-4A53-8D95-547B39B6B3DE}" presName="horzOne" presStyleCnt="0"/>
      <dgm:spPr/>
    </dgm:pt>
  </dgm:ptLst>
  <dgm:cxnLst>
    <dgm:cxn modelId="{A67B3910-43E0-4C85-9305-73831886081A}" srcId="{14B7CE87-AE7F-4E08-9545-095DC08DBCE6}" destId="{12AFAECE-22A3-4359-B985-3BE61B2F0C0F}" srcOrd="1" destOrd="0" parTransId="{779CB94F-17BB-426B-85B0-380FCABB09E2}" sibTransId="{2189B608-36A7-46CE-803E-AE7897CAABC0}"/>
    <dgm:cxn modelId="{4C8B0613-CAEC-44D7-8A92-8049AA809492}" srcId="{14B7CE87-AE7F-4E08-9545-095DC08DBCE6}" destId="{FA406CE9-48AB-4EBD-82F7-A91F33821DC3}" srcOrd="0" destOrd="0" parTransId="{08B7F132-E7EC-4230-A8A2-8805E34E060C}" sibTransId="{46CDE962-8D23-44A7-ACB4-861F8E362FD1}"/>
    <dgm:cxn modelId="{2218A519-7BA3-49C1-9F5F-C12DEE741FD2}" type="presOf" srcId="{FA406CE9-48AB-4EBD-82F7-A91F33821DC3}" destId="{A76557DE-E5C9-4E80-8718-81E5C8D7E854}" srcOrd="0" destOrd="0" presId="urn:microsoft.com/office/officeart/2005/8/layout/hierarchy4"/>
    <dgm:cxn modelId="{CC99A23A-4531-40AE-89AE-DCAA42327AA8}" srcId="{14B7CE87-AE7F-4E08-9545-095DC08DBCE6}" destId="{D4FC2B27-5920-4A53-8D95-547B39B6B3DE}" srcOrd="3" destOrd="0" parTransId="{DBEAE4AC-FAC7-47AB-9D0A-BCFE61E5B18D}" sibTransId="{7D0F1E88-F39D-4DD5-9CF1-5BAFBFB9A3D0}"/>
    <dgm:cxn modelId="{2EFA7845-C21B-4C91-AB12-009F862F006E}" type="presOf" srcId="{D4FC2B27-5920-4A53-8D95-547B39B6B3DE}" destId="{8A2FC24F-E8F8-4151-A88F-6D2A299B2108}" srcOrd="0" destOrd="0" presId="urn:microsoft.com/office/officeart/2005/8/layout/hierarchy4"/>
    <dgm:cxn modelId="{145D76BA-5862-4A73-8140-0723D6F38370}" srcId="{14B7CE87-AE7F-4E08-9545-095DC08DBCE6}" destId="{EB945527-FCE4-437E-9A32-A7034168B74C}" srcOrd="2" destOrd="0" parTransId="{ADEC7652-6D8B-4102-8F8A-21BF3C9B56DC}" sibTransId="{AD049EFB-15C3-449B-B54F-0C1C4A2096EA}"/>
    <dgm:cxn modelId="{B7FEEBCF-15D3-4F0C-9467-8D3B0E453E37}" type="presOf" srcId="{12AFAECE-22A3-4359-B985-3BE61B2F0C0F}" destId="{ACD23073-9F31-4411-9DF5-F00072DCBA29}" srcOrd="0" destOrd="0" presId="urn:microsoft.com/office/officeart/2005/8/layout/hierarchy4"/>
    <dgm:cxn modelId="{FDC293D5-7DE5-459C-B255-601863F9D095}" type="presOf" srcId="{EB945527-FCE4-437E-9A32-A7034168B74C}" destId="{79894AB7-4BCD-4F85-A5FF-3019AEA327EA}" srcOrd="0" destOrd="0" presId="urn:microsoft.com/office/officeart/2005/8/layout/hierarchy4"/>
    <dgm:cxn modelId="{660DB7F1-7160-4DA5-A52C-4CD1D5DDC693}" type="presOf" srcId="{14B7CE87-AE7F-4E08-9545-095DC08DBCE6}" destId="{47DCF914-C474-467B-9854-E27CF6686F0A}" srcOrd="0" destOrd="0" presId="urn:microsoft.com/office/officeart/2005/8/layout/hierarchy4"/>
    <dgm:cxn modelId="{4A6CF0F1-2389-4E84-A8F3-4E781D7F91B0}" type="presParOf" srcId="{47DCF914-C474-467B-9854-E27CF6686F0A}" destId="{032C0973-EC8B-4A67-BFE6-8A94D194883C}" srcOrd="0" destOrd="0" presId="urn:microsoft.com/office/officeart/2005/8/layout/hierarchy4"/>
    <dgm:cxn modelId="{198F03BD-C851-444A-81AA-E2B59B9A7527}" type="presParOf" srcId="{032C0973-EC8B-4A67-BFE6-8A94D194883C}" destId="{A76557DE-E5C9-4E80-8718-81E5C8D7E854}" srcOrd="0" destOrd="0" presId="urn:microsoft.com/office/officeart/2005/8/layout/hierarchy4"/>
    <dgm:cxn modelId="{D63313FA-A386-417A-B2D5-7966AD48C305}" type="presParOf" srcId="{032C0973-EC8B-4A67-BFE6-8A94D194883C}" destId="{659AA6DB-3955-40D0-9655-F85AC3114BEC}" srcOrd="1" destOrd="0" presId="urn:microsoft.com/office/officeart/2005/8/layout/hierarchy4"/>
    <dgm:cxn modelId="{14D71DCD-9165-45FD-A9AC-5A278D59E29E}" type="presParOf" srcId="{47DCF914-C474-467B-9854-E27CF6686F0A}" destId="{C823E60A-FF2F-4474-858A-341CC8DB755A}" srcOrd="1" destOrd="0" presId="urn:microsoft.com/office/officeart/2005/8/layout/hierarchy4"/>
    <dgm:cxn modelId="{9EFE70D2-C237-4633-9073-ED5ECBD67F30}" type="presParOf" srcId="{47DCF914-C474-467B-9854-E27CF6686F0A}" destId="{9968DD53-EB7B-47D9-B94A-A2E9E8833438}" srcOrd="2" destOrd="0" presId="urn:microsoft.com/office/officeart/2005/8/layout/hierarchy4"/>
    <dgm:cxn modelId="{F1C59A13-937D-47B3-A630-B2B91A1EF457}" type="presParOf" srcId="{9968DD53-EB7B-47D9-B94A-A2E9E8833438}" destId="{ACD23073-9F31-4411-9DF5-F00072DCBA29}" srcOrd="0" destOrd="0" presId="urn:microsoft.com/office/officeart/2005/8/layout/hierarchy4"/>
    <dgm:cxn modelId="{2D8C4486-3C93-4A40-8004-CB7041F9A13F}" type="presParOf" srcId="{9968DD53-EB7B-47D9-B94A-A2E9E8833438}" destId="{B0179E2C-3FAD-4DEE-BB4F-D1930E9F317A}" srcOrd="1" destOrd="0" presId="urn:microsoft.com/office/officeart/2005/8/layout/hierarchy4"/>
    <dgm:cxn modelId="{4D199AB1-C0F3-4D12-9C57-C1CC5A7B25A3}" type="presParOf" srcId="{47DCF914-C474-467B-9854-E27CF6686F0A}" destId="{ABBD1D57-6327-44BB-9DCC-AB27DC72B38B}" srcOrd="3" destOrd="0" presId="urn:microsoft.com/office/officeart/2005/8/layout/hierarchy4"/>
    <dgm:cxn modelId="{2AB71CF0-15D0-4E4D-B9B3-DAF841A39681}" type="presParOf" srcId="{47DCF914-C474-467B-9854-E27CF6686F0A}" destId="{C0D925FE-283D-4AA6-A020-F415B76B01A4}" srcOrd="4" destOrd="0" presId="urn:microsoft.com/office/officeart/2005/8/layout/hierarchy4"/>
    <dgm:cxn modelId="{37FACDCD-E08E-4A43-9F08-EC4677B1962E}" type="presParOf" srcId="{C0D925FE-283D-4AA6-A020-F415B76B01A4}" destId="{79894AB7-4BCD-4F85-A5FF-3019AEA327EA}" srcOrd="0" destOrd="0" presId="urn:microsoft.com/office/officeart/2005/8/layout/hierarchy4"/>
    <dgm:cxn modelId="{B72D1441-2E06-4034-A14C-75B616BF6C5A}" type="presParOf" srcId="{C0D925FE-283D-4AA6-A020-F415B76B01A4}" destId="{62CC2468-EB45-4605-9B42-8370D378EDD3}" srcOrd="1" destOrd="0" presId="urn:microsoft.com/office/officeart/2005/8/layout/hierarchy4"/>
    <dgm:cxn modelId="{6054278F-6086-400E-81B1-0E237450FF52}" type="presParOf" srcId="{47DCF914-C474-467B-9854-E27CF6686F0A}" destId="{FACB5CC1-FF3F-4704-9FCE-2C7BE85186E9}" srcOrd="5" destOrd="0" presId="urn:microsoft.com/office/officeart/2005/8/layout/hierarchy4"/>
    <dgm:cxn modelId="{4CCAB0CD-C263-44BD-BB3D-C95805D6A1FB}" type="presParOf" srcId="{47DCF914-C474-467B-9854-E27CF6686F0A}" destId="{ABC487E8-35A1-43A2-B378-A9C323A36130}" srcOrd="6" destOrd="0" presId="urn:microsoft.com/office/officeart/2005/8/layout/hierarchy4"/>
    <dgm:cxn modelId="{D7CA031A-98A3-43AD-92B1-6AE4307B4EA5}" type="presParOf" srcId="{ABC487E8-35A1-43A2-B378-A9C323A36130}" destId="{8A2FC24F-E8F8-4151-A88F-6D2A299B2108}" srcOrd="0" destOrd="0" presId="urn:microsoft.com/office/officeart/2005/8/layout/hierarchy4"/>
    <dgm:cxn modelId="{9DE8D0A7-33AE-4252-A890-DA8759487945}" type="presParOf" srcId="{ABC487E8-35A1-43A2-B378-A9C323A36130}" destId="{3808A30F-EE83-46F3-BC6E-3F62CC43FE2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469AE8-5784-44F7-B670-2DFDC40D6ACF}" type="doc">
      <dgm:prSet loTypeId="urn:microsoft.com/office/officeart/2005/8/layout/hierarchy3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5B65D32-7909-4E70-91F7-0E956CF5F430}">
      <dgm:prSet phldrT="[Text]"/>
      <dgm:spPr/>
      <dgm:t>
        <a:bodyPr/>
        <a:lstStyle/>
        <a:p>
          <a:r>
            <a:rPr lang="de-DE">
              <a:cs typeface="Calibri"/>
            </a:rPr>
            <a:t>Im Browser aufrufbar</a:t>
          </a:r>
          <a:endParaRPr lang="de-DE"/>
        </a:p>
      </dgm:t>
    </dgm:pt>
    <dgm:pt modelId="{395113D3-2A70-4104-BA65-0EE80B018308}" type="parTrans" cxnId="{7C2DDB46-32AF-4B8C-9B37-C210B0987E60}">
      <dgm:prSet/>
      <dgm:spPr/>
      <dgm:t>
        <a:bodyPr/>
        <a:lstStyle/>
        <a:p>
          <a:endParaRPr lang="de-DE"/>
        </a:p>
      </dgm:t>
    </dgm:pt>
    <dgm:pt modelId="{365508BE-2214-471D-83DE-721D6239306B}" type="sibTrans" cxnId="{7C2DDB46-32AF-4B8C-9B37-C210B0987E60}">
      <dgm:prSet/>
      <dgm:spPr/>
      <dgm:t>
        <a:bodyPr/>
        <a:lstStyle/>
        <a:p>
          <a:endParaRPr lang="de-DE"/>
        </a:p>
      </dgm:t>
    </dgm:pt>
    <dgm:pt modelId="{3EF0A559-4FB4-494A-B8EE-56CBF6F5FC3D}">
      <dgm:prSet/>
      <dgm:spPr/>
      <dgm:t>
        <a:bodyPr/>
        <a:lstStyle/>
        <a:p>
          <a:r>
            <a:rPr lang="de-DE">
              <a:cs typeface="Calibri"/>
            </a:rPr>
            <a:t>Responsiv</a:t>
          </a:r>
          <a:endParaRPr lang="de-DE"/>
        </a:p>
      </dgm:t>
    </dgm:pt>
    <dgm:pt modelId="{E4B4C350-5BD5-454A-AEE7-91B1F5053951}" type="parTrans" cxnId="{1611722D-2BF3-48A4-945E-25BAD4F5B130}">
      <dgm:prSet/>
      <dgm:spPr/>
      <dgm:t>
        <a:bodyPr/>
        <a:lstStyle/>
        <a:p>
          <a:endParaRPr lang="de-DE"/>
        </a:p>
      </dgm:t>
    </dgm:pt>
    <dgm:pt modelId="{4946A95E-13E0-4DCC-B6E5-94EA751FDC0D}" type="sibTrans" cxnId="{1611722D-2BF3-48A4-945E-25BAD4F5B130}">
      <dgm:prSet/>
      <dgm:spPr/>
      <dgm:t>
        <a:bodyPr/>
        <a:lstStyle/>
        <a:p>
          <a:endParaRPr lang="de-DE"/>
        </a:p>
      </dgm:t>
    </dgm:pt>
    <dgm:pt modelId="{3C06D39E-1CDA-4EA1-990B-1ADE40AD42C0}">
      <dgm:prSet/>
      <dgm:spPr/>
      <dgm:t>
        <a:bodyPr/>
        <a:lstStyle/>
        <a:p>
          <a:r>
            <a:rPr lang="de-DE">
              <a:cs typeface="Calibri"/>
            </a:rPr>
            <a:t>Erweiterbar</a:t>
          </a:r>
          <a:endParaRPr lang="de-DE"/>
        </a:p>
      </dgm:t>
    </dgm:pt>
    <dgm:pt modelId="{DB695821-B8BD-477D-84CD-889BB957F451}" type="parTrans" cxnId="{CC85F216-A465-4480-BDE6-FDD2970E00B7}">
      <dgm:prSet/>
      <dgm:spPr/>
      <dgm:t>
        <a:bodyPr/>
        <a:lstStyle/>
        <a:p>
          <a:endParaRPr lang="de-DE"/>
        </a:p>
      </dgm:t>
    </dgm:pt>
    <dgm:pt modelId="{67D8116C-604B-4434-B656-6F8420EC65B5}" type="sibTrans" cxnId="{CC85F216-A465-4480-BDE6-FDD2970E00B7}">
      <dgm:prSet/>
      <dgm:spPr/>
      <dgm:t>
        <a:bodyPr/>
        <a:lstStyle/>
        <a:p>
          <a:endParaRPr lang="de-DE"/>
        </a:p>
      </dgm:t>
    </dgm:pt>
    <dgm:pt modelId="{FABE05A6-7BBE-43C5-9BEA-255EF4A8DCB8}">
      <dgm:prSet/>
      <dgm:spPr/>
      <dgm:t>
        <a:bodyPr/>
        <a:lstStyle/>
        <a:p>
          <a:r>
            <a:rPr lang="de-DE">
              <a:cs typeface="Calibri"/>
            </a:rPr>
            <a:t>Containerized</a:t>
          </a:r>
          <a:endParaRPr lang="de-DE"/>
        </a:p>
      </dgm:t>
    </dgm:pt>
    <dgm:pt modelId="{E6DAC5CB-4202-47D7-B3DF-6FAF4ABBEE0B}" type="parTrans" cxnId="{FC3C87D0-79D8-4AE5-BA43-B6D946D2CF0B}">
      <dgm:prSet/>
      <dgm:spPr/>
      <dgm:t>
        <a:bodyPr/>
        <a:lstStyle/>
        <a:p>
          <a:endParaRPr lang="de-DE"/>
        </a:p>
      </dgm:t>
    </dgm:pt>
    <dgm:pt modelId="{7D7DEBDC-CDF7-45FE-80ED-8CC996DE6665}" type="sibTrans" cxnId="{FC3C87D0-79D8-4AE5-BA43-B6D946D2CF0B}">
      <dgm:prSet/>
      <dgm:spPr/>
      <dgm:t>
        <a:bodyPr/>
        <a:lstStyle/>
        <a:p>
          <a:endParaRPr lang="de-DE"/>
        </a:p>
      </dgm:t>
    </dgm:pt>
    <dgm:pt modelId="{4001C133-AF30-4628-9E78-4C8992607D09}">
      <dgm:prSet/>
      <dgm:spPr/>
      <dgm:t>
        <a:bodyPr/>
        <a:lstStyle/>
        <a:p>
          <a:r>
            <a:rPr lang="de-DE">
              <a:cs typeface="Calibri"/>
            </a:rPr>
            <a:t>Agil </a:t>
          </a:r>
          <a:endParaRPr lang="de-DE"/>
        </a:p>
      </dgm:t>
    </dgm:pt>
    <dgm:pt modelId="{C14C9FB1-1C60-4715-A835-0B9125C860C2}" type="parTrans" cxnId="{973FCAED-FC69-461D-BEE7-2FF6EDD2E059}">
      <dgm:prSet/>
      <dgm:spPr/>
      <dgm:t>
        <a:bodyPr/>
        <a:lstStyle/>
        <a:p>
          <a:endParaRPr lang="de-DE"/>
        </a:p>
      </dgm:t>
    </dgm:pt>
    <dgm:pt modelId="{85826909-24F1-4CCA-8804-E5247E12DAAD}" type="sibTrans" cxnId="{973FCAED-FC69-461D-BEE7-2FF6EDD2E059}">
      <dgm:prSet/>
      <dgm:spPr/>
      <dgm:t>
        <a:bodyPr/>
        <a:lstStyle/>
        <a:p>
          <a:endParaRPr lang="de-DE"/>
        </a:p>
      </dgm:t>
    </dgm:pt>
    <dgm:pt modelId="{04B00531-AFFD-447C-825C-8BEFB517A677}">
      <dgm:prSet/>
      <dgm:spPr/>
      <dgm:t>
        <a:bodyPr/>
        <a:lstStyle/>
        <a:p>
          <a:r>
            <a:rPr lang="de-DE"/>
            <a:t>Offene Lizenz</a:t>
          </a:r>
        </a:p>
      </dgm:t>
    </dgm:pt>
    <dgm:pt modelId="{2033D023-92AC-4A36-BD16-88FF7A28F379}" type="parTrans" cxnId="{7B828E37-45BE-41F0-94B0-026FA6640EC9}">
      <dgm:prSet/>
      <dgm:spPr/>
      <dgm:t>
        <a:bodyPr/>
        <a:lstStyle/>
        <a:p>
          <a:endParaRPr lang="de-DE"/>
        </a:p>
      </dgm:t>
    </dgm:pt>
    <dgm:pt modelId="{4AFE84C7-D922-4615-B732-48658D722749}" type="sibTrans" cxnId="{7B828E37-45BE-41F0-94B0-026FA6640EC9}">
      <dgm:prSet/>
      <dgm:spPr/>
      <dgm:t>
        <a:bodyPr/>
        <a:lstStyle/>
        <a:p>
          <a:endParaRPr lang="de-DE"/>
        </a:p>
      </dgm:t>
    </dgm:pt>
    <dgm:pt modelId="{E7E05831-922D-4EFE-9ECC-59C96898BE3F}" type="pres">
      <dgm:prSet presAssocID="{3A469AE8-5784-44F7-B670-2DFDC40D6AC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549990-8979-4681-A744-7280E3620CFB}" type="pres">
      <dgm:prSet presAssocID="{45B65D32-7909-4E70-91F7-0E956CF5F430}" presName="root" presStyleCnt="0"/>
      <dgm:spPr/>
    </dgm:pt>
    <dgm:pt modelId="{AF1A7995-A4F0-42D5-B14C-CC4EFE620565}" type="pres">
      <dgm:prSet presAssocID="{45B65D32-7909-4E70-91F7-0E956CF5F430}" presName="rootComposite" presStyleCnt="0"/>
      <dgm:spPr/>
    </dgm:pt>
    <dgm:pt modelId="{BBA224A4-44E0-4645-9E83-989DEC77EE86}" type="pres">
      <dgm:prSet presAssocID="{45B65D32-7909-4E70-91F7-0E956CF5F430}" presName="rootText" presStyleLbl="node1" presStyleIdx="0" presStyleCnt="4"/>
      <dgm:spPr/>
    </dgm:pt>
    <dgm:pt modelId="{11A924DC-B8E0-4A24-81FF-DDE43BD3D3D1}" type="pres">
      <dgm:prSet presAssocID="{45B65D32-7909-4E70-91F7-0E956CF5F430}" presName="rootConnector" presStyleLbl="node1" presStyleIdx="0" presStyleCnt="4"/>
      <dgm:spPr/>
    </dgm:pt>
    <dgm:pt modelId="{E2D804D3-2849-491D-BBAF-D00478E1318F}" type="pres">
      <dgm:prSet presAssocID="{45B65D32-7909-4E70-91F7-0E956CF5F430}" presName="childShape" presStyleCnt="0"/>
      <dgm:spPr/>
    </dgm:pt>
    <dgm:pt modelId="{7A8EF1C5-2A52-4DB8-961F-CDF1BB13DB73}" type="pres">
      <dgm:prSet presAssocID="{E4B4C350-5BD5-454A-AEE7-91B1F5053951}" presName="Name13" presStyleLbl="parChTrans1D2" presStyleIdx="0" presStyleCnt="2"/>
      <dgm:spPr/>
    </dgm:pt>
    <dgm:pt modelId="{80E525B1-4749-483E-A140-CC5CCDF650B6}" type="pres">
      <dgm:prSet presAssocID="{3EF0A559-4FB4-494A-B8EE-56CBF6F5FC3D}" presName="childText" presStyleLbl="bgAcc1" presStyleIdx="0" presStyleCnt="2">
        <dgm:presLayoutVars>
          <dgm:bulletEnabled val="1"/>
        </dgm:presLayoutVars>
      </dgm:prSet>
      <dgm:spPr/>
    </dgm:pt>
    <dgm:pt modelId="{9DCF93D6-6E93-49DC-8D67-45E7489DCA7D}" type="pres">
      <dgm:prSet presAssocID="{3C06D39E-1CDA-4EA1-990B-1ADE40AD42C0}" presName="root" presStyleCnt="0"/>
      <dgm:spPr/>
    </dgm:pt>
    <dgm:pt modelId="{E1E14493-8A6E-457F-AE98-120E18C72F44}" type="pres">
      <dgm:prSet presAssocID="{3C06D39E-1CDA-4EA1-990B-1ADE40AD42C0}" presName="rootComposite" presStyleCnt="0"/>
      <dgm:spPr/>
    </dgm:pt>
    <dgm:pt modelId="{E8D1A0AD-3533-4F46-A845-2C1452643AB4}" type="pres">
      <dgm:prSet presAssocID="{3C06D39E-1CDA-4EA1-990B-1ADE40AD42C0}" presName="rootText" presStyleLbl="node1" presStyleIdx="1" presStyleCnt="4"/>
      <dgm:spPr/>
    </dgm:pt>
    <dgm:pt modelId="{B7D75194-4C57-4108-9396-E43D63315D26}" type="pres">
      <dgm:prSet presAssocID="{3C06D39E-1CDA-4EA1-990B-1ADE40AD42C0}" presName="rootConnector" presStyleLbl="node1" presStyleIdx="1" presStyleCnt="4"/>
      <dgm:spPr/>
    </dgm:pt>
    <dgm:pt modelId="{4C16419D-9D09-430B-973D-6691EBAF1D79}" type="pres">
      <dgm:prSet presAssocID="{3C06D39E-1CDA-4EA1-990B-1ADE40AD42C0}" presName="childShape" presStyleCnt="0"/>
      <dgm:spPr/>
    </dgm:pt>
    <dgm:pt modelId="{B8DE1B8D-1AEA-4A93-97C5-BB241FE57160}" type="pres">
      <dgm:prSet presAssocID="{2033D023-92AC-4A36-BD16-88FF7A28F379}" presName="Name13" presStyleLbl="parChTrans1D2" presStyleIdx="1" presStyleCnt="2"/>
      <dgm:spPr/>
    </dgm:pt>
    <dgm:pt modelId="{8685F6E5-2D99-46D5-BEE2-32353C3B0EF6}" type="pres">
      <dgm:prSet presAssocID="{04B00531-AFFD-447C-825C-8BEFB517A677}" presName="childText" presStyleLbl="bgAcc1" presStyleIdx="1" presStyleCnt="2">
        <dgm:presLayoutVars>
          <dgm:bulletEnabled val="1"/>
        </dgm:presLayoutVars>
      </dgm:prSet>
      <dgm:spPr/>
    </dgm:pt>
    <dgm:pt modelId="{2679C370-8199-4754-8EED-F94BD8D98237}" type="pres">
      <dgm:prSet presAssocID="{FABE05A6-7BBE-43C5-9BEA-255EF4A8DCB8}" presName="root" presStyleCnt="0"/>
      <dgm:spPr/>
    </dgm:pt>
    <dgm:pt modelId="{A470DCEA-C584-4AB1-8D65-8C3013309D76}" type="pres">
      <dgm:prSet presAssocID="{FABE05A6-7BBE-43C5-9BEA-255EF4A8DCB8}" presName="rootComposite" presStyleCnt="0"/>
      <dgm:spPr/>
    </dgm:pt>
    <dgm:pt modelId="{C5D388F2-66AA-4875-952D-57FBA3579CF3}" type="pres">
      <dgm:prSet presAssocID="{FABE05A6-7BBE-43C5-9BEA-255EF4A8DCB8}" presName="rootText" presStyleLbl="node1" presStyleIdx="2" presStyleCnt="4"/>
      <dgm:spPr/>
    </dgm:pt>
    <dgm:pt modelId="{8888BB72-2652-43A3-BD79-F73A59E050B0}" type="pres">
      <dgm:prSet presAssocID="{FABE05A6-7BBE-43C5-9BEA-255EF4A8DCB8}" presName="rootConnector" presStyleLbl="node1" presStyleIdx="2" presStyleCnt="4"/>
      <dgm:spPr/>
    </dgm:pt>
    <dgm:pt modelId="{A85E2547-297D-47FF-B7CB-3BEB6A8BC023}" type="pres">
      <dgm:prSet presAssocID="{FABE05A6-7BBE-43C5-9BEA-255EF4A8DCB8}" presName="childShape" presStyleCnt="0"/>
      <dgm:spPr/>
    </dgm:pt>
    <dgm:pt modelId="{2C74CE90-E368-4D52-895D-B580DC1C8774}" type="pres">
      <dgm:prSet presAssocID="{4001C133-AF30-4628-9E78-4C8992607D09}" presName="root" presStyleCnt="0"/>
      <dgm:spPr/>
    </dgm:pt>
    <dgm:pt modelId="{42EC2DFB-F814-4D21-8318-B92065B74B12}" type="pres">
      <dgm:prSet presAssocID="{4001C133-AF30-4628-9E78-4C8992607D09}" presName="rootComposite" presStyleCnt="0"/>
      <dgm:spPr/>
    </dgm:pt>
    <dgm:pt modelId="{6D5C9F0B-2C5E-4D6C-94E4-BCA6187A75ED}" type="pres">
      <dgm:prSet presAssocID="{4001C133-AF30-4628-9E78-4C8992607D09}" presName="rootText" presStyleLbl="node1" presStyleIdx="3" presStyleCnt="4"/>
      <dgm:spPr/>
    </dgm:pt>
    <dgm:pt modelId="{7BC592A3-0127-4472-99E1-101A331C15D8}" type="pres">
      <dgm:prSet presAssocID="{4001C133-AF30-4628-9E78-4C8992607D09}" presName="rootConnector" presStyleLbl="node1" presStyleIdx="3" presStyleCnt="4"/>
      <dgm:spPr/>
    </dgm:pt>
    <dgm:pt modelId="{CBF59B3F-A216-4D08-A933-E14F1A498375}" type="pres">
      <dgm:prSet presAssocID="{4001C133-AF30-4628-9E78-4C8992607D09}" presName="childShape" presStyleCnt="0"/>
      <dgm:spPr/>
    </dgm:pt>
  </dgm:ptLst>
  <dgm:cxnLst>
    <dgm:cxn modelId="{4252950B-0159-41C5-B597-8F399A9B8B4F}" type="presOf" srcId="{3EF0A559-4FB4-494A-B8EE-56CBF6F5FC3D}" destId="{80E525B1-4749-483E-A140-CC5CCDF650B6}" srcOrd="0" destOrd="0" presId="urn:microsoft.com/office/officeart/2005/8/layout/hierarchy3"/>
    <dgm:cxn modelId="{CC85F216-A465-4480-BDE6-FDD2970E00B7}" srcId="{3A469AE8-5784-44F7-B670-2DFDC40D6ACF}" destId="{3C06D39E-1CDA-4EA1-990B-1ADE40AD42C0}" srcOrd="1" destOrd="0" parTransId="{DB695821-B8BD-477D-84CD-889BB957F451}" sibTransId="{67D8116C-604B-4434-B656-6F8420EC65B5}"/>
    <dgm:cxn modelId="{E4FB601F-D1FE-408C-8F87-6F72789E96A4}" type="presOf" srcId="{45B65D32-7909-4E70-91F7-0E956CF5F430}" destId="{11A924DC-B8E0-4A24-81FF-DDE43BD3D3D1}" srcOrd="1" destOrd="0" presId="urn:microsoft.com/office/officeart/2005/8/layout/hierarchy3"/>
    <dgm:cxn modelId="{ECE2F028-3C1E-4889-BD8C-FC13C87C057F}" type="presOf" srcId="{FABE05A6-7BBE-43C5-9BEA-255EF4A8DCB8}" destId="{C5D388F2-66AA-4875-952D-57FBA3579CF3}" srcOrd="0" destOrd="0" presId="urn:microsoft.com/office/officeart/2005/8/layout/hierarchy3"/>
    <dgm:cxn modelId="{1611722D-2BF3-48A4-945E-25BAD4F5B130}" srcId="{45B65D32-7909-4E70-91F7-0E956CF5F430}" destId="{3EF0A559-4FB4-494A-B8EE-56CBF6F5FC3D}" srcOrd="0" destOrd="0" parTransId="{E4B4C350-5BD5-454A-AEE7-91B1F5053951}" sibTransId="{4946A95E-13E0-4DCC-B6E5-94EA751FDC0D}"/>
    <dgm:cxn modelId="{F4DB2A34-5DEC-4C8C-A80C-9D8AD16DF1D5}" type="presOf" srcId="{FABE05A6-7BBE-43C5-9BEA-255EF4A8DCB8}" destId="{8888BB72-2652-43A3-BD79-F73A59E050B0}" srcOrd="1" destOrd="0" presId="urn:microsoft.com/office/officeart/2005/8/layout/hierarchy3"/>
    <dgm:cxn modelId="{7B828E37-45BE-41F0-94B0-026FA6640EC9}" srcId="{3C06D39E-1CDA-4EA1-990B-1ADE40AD42C0}" destId="{04B00531-AFFD-447C-825C-8BEFB517A677}" srcOrd="0" destOrd="0" parTransId="{2033D023-92AC-4A36-BD16-88FF7A28F379}" sibTransId="{4AFE84C7-D922-4615-B732-48658D722749}"/>
    <dgm:cxn modelId="{7570D43A-7D5B-4D33-8607-20337B5AEDFC}" type="presOf" srcId="{3A469AE8-5784-44F7-B670-2DFDC40D6ACF}" destId="{E7E05831-922D-4EFE-9ECC-59C96898BE3F}" srcOrd="0" destOrd="0" presId="urn:microsoft.com/office/officeart/2005/8/layout/hierarchy3"/>
    <dgm:cxn modelId="{8920073F-F974-4D60-AD29-240D63FDF191}" type="presOf" srcId="{3C06D39E-1CDA-4EA1-990B-1ADE40AD42C0}" destId="{B7D75194-4C57-4108-9396-E43D63315D26}" srcOrd="1" destOrd="0" presId="urn:microsoft.com/office/officeart/2005/8/layout/hierarchy3"/>
    <dgm:cxn modelId="{7C2DDB46-32AF-4B8C-9B37-C210B0987E60}" srcId="{3A469AE8-5784-44F7-B670-2DFDC40D6ACF}" destId="{45B65D32-7909-4E70-91F7-0E956CF5F430}" srcOrd="0" destOrd="0" parTransId="{395113D3-2A70-4104-BA65-0EE80B018308}" sibTransId="{365508BE-2214-471D-83DE-721D6239306B}"/>
    <dgm:cxn modelId="{1BDC7570-ECBB-41F6-B13C-659F8C472C05}" type="presOf" srcId="{45B65D32-7909-4E70-91F7-0E956CF5F430}" destId="{BBA224A4-44E0-4645-9E83-989DEC77EE86}" srcOrd="0" destOrd="0" presId="urn:microsoft.com/office/officeart/2005/8/layout/hierarchy3"/>
    <dgm:cxn modelId="{83F04185-96E9-4F34-89C4-A6217F52B57E}" type="presOf" srcId="{2033D023-92AC-4A36-BD16-88FF7A28F379}" destId="{B8DE1B8D-1AEA-4A93-97C5-BB241FE57160}" srcOrd="0" destOrd="0" presId="urn:microsoft.com/office/officeart/2005/8/layout/hierarchy3"/>
    <dgm:cxn modelId="{6728E494-6DFF-4BB7-8E6C-A2F91F471376}" type="presOf" srcId="{4001C133-AF30-4628-9E78-4C8992607D09}" destId="{7BC592A3-0127-4472-99E1-101A331C15D8}" srcOrd="1" destOrd="0" presId="urn:microsoft.com/office/officeart/2005/8/layout/hierarchy3"/>
    <dgm:cxn modelId="{672AF298-C1F4-40CB-A007-91CCEDD25DA8}" type="presOf" srcId="{E4B4C350-5BD5-454A-AEE7-91B1F5053951}" destId="{7A8EF1C5-2A52-4DB8-961F-CDF1BB13DB73}" srcOrd="0" destOrd="0" presId="urn:microsoft.com/office/officeart/2005/8/layout/hierarchy3"/>
    <dgm:cxn modelId="{F51F979B-A0A0-479A-9B86-B6E34BCB59D8}" type="presOf" srcId="{04B00531-AFFD-447C-825C-8BEFB517A677}" destId="{8685F6E5-2D99-46D5-BEE2-32353C3B0EF6}" srcOrd="0" destOrd="0" presId="urn:microsoft.com/office/officeart/2005/8/layout/hierarchy3"/>
    <dgm:cxn modelId="{FC3C87D0-79D8-4AE5-BA43-B6D946D2CF0B}" srcId="{3A469AE8-5784-44F7-B670-2DFDC40D6ACF}" destId="{FABE05A6-7BBE-43C5-9BEA-255EF4A8DCB8}" srcOrd="2" destOrd="0" parTransId="{E6DAC5CB-4202-47D7-B3DF-6FAF4ABBEE0B}" sibTransId="{7D7DEBDC-CDF7-45FE-80ED-8CC996DE6665}"/>
    <dgm:cxn modelId="{973FCAED-FC69-461D-BEE7-2FF6EDD2E059}" srcId="{3A469AE8-5784-44F7-B670-2DFDC40D6ACF}" destId="{4001C133-AF30-4628-9E78-4C8992607D09}" srcOrd="3" destOrd="0" parTransId="{C14C9FB1-1C60-4715-A835-0B9125C860C2}" sibTransId="{85826909-24F1-4CCA-8804-E5247E12DAAD}"/>
    <dgm:cxn modelId="{8E9466F7-C970-4020-9546-36794230A9D8}" type="presOf" srcId="{3C06D39E-1CDA-4EA1-990B-1ADE40AD42C0}" destId="{E8D1A0AD-3533-4F46-A845-2C1452643AB4}" srcOrd="0" destOrd="0" presId="urn:microsoft.com/office/officeart/2005/8/layout/hierarchy3"/>
    <dgm:cxn modelId="{016B5BFC-30D8-4015-8E68-C3E5038E0885}" type="presOf" srcId="{4001C133-AF30-4628-9E78-4C8992607D09}" destId="{6D5C9F0B-2C5E-4D6C-94E4-BCA6187A75ED}" srcOrd="0" destOrd="0" presId="urn:microsoft.com/office/officeart/2005/8/layout/hierarchy3"/>
    <dgm:cxn modelId="{E6002F1B-71E2-4718-8843-8698409B5CC5}" type="presParOf" srcId="{E7E05831-922D-4EFE-9ECC-59C96898BE3F}" destId="{97549990-8979-4681-A744-7280E3620CFB}" srcOrd="0" destOrd="0" presId="urn:microsoft.com/office/officeart/2005/8/layout/hierarchy3"/>
    <dgm:cxn modelId="{80D4D3E4-3054-43C6-96BF-2B1789ED630C}" type="presParOf" srcId="{97549990-8979-4681-A744-7280E3620CFB}" destId="{AF1A7995-A4F0-42D5-B14C-CC4EFE620565}" srcOrd="0" destOrd="0" presId="urn:microsoft.com/office/officeart/2005/8/layout/hierarchy3"/>
    <dgm:cxn modelId="{62FBE35F-869C-4912-B617-0CB4BB27E331}" type="presParOf" srcId="{AF1A7995-A4F0-42D5-B14C-CC4EFE620565}" destId="{BBA224A4-44E0-4645-9E83-989DEC77EE86}" srcOrd="0" destOrd="0" presId="urn:microsoft.com/office/officeart/2005/8/layout/hierarchy3"/>
    <dgm:cxn modelId="{00EC30E4-74CF-44E4-9179-65D23868C5F5}" type="presParOf" srcId="{AF1A7995-A4F0-42D5-B14C-CC4EFE620565}" destId="{11A924DC-B8E0-4A24-81FF-DDE43BD3D3D1}" srcOrd="1" destOrd="0" presId="urn:microsoft.com/office/officeart/2005/8/layout/hierarchy3"/>
    <dgm:cxn modelId="{719DE0C9-3AC5-4948-A2C5-45D8A0370580}" type="presParOf" srcId="{97549990-8979-4681-A744-7280E3620CFB}" destId="{E2D804D3-2849-491D-BBAF-D00478E1318F}" srcOrd="1" destOrd="0" presId="urn:microsoft.com/office/officeart/2005/8/layout/hierarchy3"/>
    <dgm:cxn modelId="{CD8E0050-DDE5-4DCF-AED6-5362779B0168}" type="presParOf" srcId="{E2D804D3-2849-491D-BBAF-D00478E1318F}" destId="{7A8EF1C5-2A52-4DB8-961F-CDF1BB13DB73}" srcOrd="0" destOrd="0" presId="urn:microsoft.com/office/officeart/2005/8/layout/hierarchy3"/>
    <dgm:cxn modelId="{6244E340-A115-4736-9246-2B73A58E2CEB}" type="presParOf" srcId="{E2D804D3-2849-491D-BBAF-D00478E1318F}" destId="{80E525B1-4749-483E-A140-CC5CCDF650B6}" srcOrd="1" destOrd="0" presId="urn:microsoft.com/office/officeart/2005/8/layout/hierarchy3"/>
    <dgm:cxn modelId="{CF00F4F7-3B56-4378-AA7B-0ECA1147F47B}" type="presParOf" srcId="{E7E05831-922D-4EFE-9ECC-59C96898BE3F}" destId="{9DCF93D6-6E93-49DC-8D67-45E7489DCA7D}" srcOrd="1" destOrd="0" presId="urn:microsoft.com/office/officeart/2005/8/layout/hierarchy3"/>
    <dgm:cxn modelId="{8252D09D-CFA9-4E3C-9841-14A63336ADD2}" type="presParOf" srcId="{9DCF93D6-6E93-49DC-8D67-45E7489DCA7D}" destId="{E1E14493-8A6E-457F-AE98-120E18C72F44}" srcOrd="0" destOrd="0" presId="urn:microsoft.com/office/officeart/2005/8/layout/hierarchy3"/>
    <dgm:cxn modelId="{A248307C-61B6-420D-A217-1DE5454167E2}" type="presParOf" srcId="{E1E14493-8A6E-457F-AE98-120E18C72F44}" destId="{E8D1A0AD-3533-4F46-A845-2C1452643AB4}" srcOrd="0" destOrd="0" presId="urn:microsoft.com/office/officeart/2005/8/layout/hierarchy3"/>
    <dgm:cxn modelId="{A4164E03-15C0-440D-BD84-FC82C4E72A41}" type="presParOf" srcId="{E1E14493-8A6E-457F-AE98-120E18C72F44}" destId="{B7D75194-4C57-4108-9396-E43D63315D26}" srcOrd="1" destOrd="0" presId="urn:microsoft.com/office/officeart/2005/8/layout/hierarchy3"/>
    <dgm:cxn modelId="{63DBFD5A-2E43-4C6A-B816-2A3542F4EE1C}" type="presParOf" srcId="{9DCF93D6-6E93-49DC-8D67-45E7489DCA7D}" destId="{4C16419D-9D09-430B-973D-6691EBAF1D79}" srcOrd="1" destOrd="0" presId="urn:microsoft.com/office/officeart/2005/8/layout/hierarchy3"/>
    <dgm:cxn modelId="{506AABE8-24B4-4606-A733-E8BFB85EDDE2}" type="presParOf" srcId="{4C16419D-9D09-430B-973D-6691EBAF1D79}" destId="{B8DE1B8D-1AEA-4A93-97C5-BB241FE57160}" srcOrd="0" destOrd="0" presId="urn:microsoft.com/office/officeart/2005/8/layout/hierarchy3"/>
    <dgm:cxn modelId="{B07C8D21-14F1-4E73-A7EE-A3D75289BA38}" type="presParOf" srcId="{4C16419D-9D09-430B-973D-6691EBAF1D79}" destId="{8685F6E5-2D99-46D5-BEE2-32353C3B0EF6}" srcOrd="1" destOrd="0" presId="urn:microsoft.com/office/officeart/2005/8/layout/hierarchy3"/>
    <dgm:cxn modelId="{9F1E3B9C-7114-4F27-BF8C-D5D0477C7D92}" type="presParOf" srcId="{E7E05831-922D-4EFE-9ECC-59C96898BE3F}" destId="{2679C370-8199-4754-8EED-F94BD8D98237}" srcOrd="2" destOrd="0" presId="urn:microsoft.com/office/officeart/2005/8/layout/hierarchy3"/>
    <dgm:cxn modelId="{BBFAC253-76DA-4E37-9F53-613926838CA2}" type="presParOf" srcId="{2679C370-8199-4754-8EED-F94BD8D98237}" destId="{A470DCEA-C584-4AB1-8D65-8C3013309D76}" srcOrd="0" destOrd="0" presId="urn:microsoft.com/office/officeart/2005/8/layout/hierarchy3"/>
    <dgm:cxn modelId="{C02878CB-C55A-4200-991C-D1D6CB5F14C7}" type="presParOf" srcId="{A470DCEA-C584-4AB1-8D65-8C3013309D76}" destId="{C5D388F2-66AA-4875-952D-57FBA3579CF3}" srcOrd="0" destOrd="0" presId="urn:microsoft.com/office/officeart/2005/8/layout/hierarchy3"/>
    <dgm:cxn modelId="{692D2B27-BA19-4D67-BACA-D4D3BE25ABE3}" type="presParOf" srcId="{A470DCEA-C584-4AB1-8D65-8C3013309D76}" destId="{8888BB72-2652-43A3-BD79-F73A59E050B0}" srcOrd="1" destOrd="0" presId="urn:microsoft.com/office/officeart/2005/8/layout/hierarchy3"/>
    <dgm:cxn modelId="{622DC492-A266-4C26-8562-68E5D3AE4A93}" type="presParOf" srcId="{2679C370-8199-4754-8EED-F94BD8D98237}" destId="{A85E2547-297D-47FF-B7CB-3BEB6A8BC023}" srcOrd="1" destOrd="0" presId="urn:microsoft.com/office/officeart/2005/8/layout/hierarchy3"/>
    <dgm:cxn modelId="{278F1F5C-BF89-4975-8803-14AAAF2538E7}" type="presParOf" srcId="{E7E05831-922D-4EFE-9ECC-59C96898BE3F}" destId="{2C74CE90-E368-4D52-895D-B580DC1C8774}" srcOrd="3" destOrd="0" presId="urn:microsoft.com/office/officeart/2005/8/layout/hierarchy3"/>
    <dgm:cxn modelId="{F5F97D29-0E2E-4751-BF39-81016CCB0144}" type="presParOf" srcId="{2C74CE90-E368-4D52-895D-B580DC1C8774}" destId="{42EC2DFB-F814-4D21-8318-B92065B74B12}" srcOrd="0" destOrd="0" presId="urn:microsoft.com/office/officeart/2005/8/layout/hierarchy3"/>
    <dgm:cxn modelId="{210CBE80-F0CB-423F-84D1-AC4D101906B1}" type="presParOf" srcId="{42EC2DFB-F814-4D21-8318-B92065B74B12}" destId="{6D5C9F0B-2C5E-4D6C-94E4-BCA6187A75ED}" srcOrd="0" destOrd="0" presId="urn:microsoft.com/office/officeart/2005/8/layout/hierarchy3"/>
    <dgm:cxn modelId="{B96E3FDA-4FD7-484D-B940-EF4ECEA80CBD}" type="presParOf" srcId="{42EC2DFB-F814-4D21-8318-B92065B74B12}" destId="{7BC592A3-0127-4472-99E1-101A331C15D8}" srcOrd="1" destOrd="0" presId="urn:microsoft.com/office/officeart/2005/8/layout/hierarchy3"/>
    <dgm:cxn modelId="{CE50A20A-AE72-4E63-B061-16E2B0C26BA4}" type="presParOf" srcId="{2C74CE90-E368-4D52-895D-B580DC1C8774}" destId="{CBF59B3F-A216-4D08-A933-E14F1A49837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96BBF7-AB64-4C21-B600-6751907ECEA1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7014B03-D3D5-4D13-B765-726211AFC9A7}">
      <dgm:prSet phldrT="[Text]"/>
      <dgm:spPr/>
      <dgm:t>
        <a:bodyPr/>
        <a:lstStyle/>
        <a:p>
          <a:r>
            <a:rPr lang="de-DE"/>
            <a:t>Webplattform für die Sport Challenge</a:t>
          </a:r>
        </a:p>
      </dgm:t>
    </dgm:pt>
    <dgm:pt modelId="{D2C9C8C1-4239-40F1-9BA3-3AD7CCB476F0}" type="parTrans" cxnId="{82B65F26-A0C5-4E66-A387-88758732BE4D}">
      <dgm:prSet/>
      <dgm:spPr/>
      <dgm:t>
        <a:bodyPr/>
        <a:lstStyle/>
        <a:p>
          <a:endParaRPr lang="de-DE"/>
        </a:p>
      </dgm:t>
    </dgm:pt>
    <dgm:pt modelId="{9DCF480E-39A4-45BA-8DD6-ECA3E0F8F17B}" type="sibTrans" cxnId="{82B65F26-A0C5-4E66-A387-88758732BE4D}">
      <dgm:prSet/>
      <dgm:spPr/>
      <dgm:t>
        <a:bodyPr/>
        <a:lstStyle/>
        <a:p>
          <a:endParaRPr lang="de-DE"/>
        </a:p>
      </dgm:t>
    </dgm:pt>
    <dgm:pt modelId="{DCDFC5CB-1DB4-476E-B977-5E5D07B3EA40}">
      <dgm:prSet/>
      <dgm:spPr/>
      <dgm:t>
        <a:bodyPr/>
        <a:lstStyle/>
        <a:p>
          <a:r>
            <a:rPr lang="de-DE"/>
            <a:t>Löst Excel-Tabelle &amp; Confluence ab</a:t>
          </a:r>
        </a:p>
      </dgm:t>
    </dgm:pt>
    <dgm:pt modelId="{E11B873F-C24A-4805-B39F-851958630772}" type="parTrans" cxnId="{BE0CFE1C-53B6-4EFD-886D-1146DE92E69C}">
      <dgm:prSet/>
      <dgm:spPr/>
      <dgm:t>
        <a:bodyPr/>
        <a:lstStyle/>
        <a:p>
          <a:endParaRPr lang="de-DE"/>
        </a:p>
      </dgm:t>
    </dgm:pt>
    <dgm:pt modelId="{62E36624-2C34-4C14-9C4C-7F7BE6D0C813}" type="sibTrans" cxnId="{BE0CFE1C-53B6-4EFD-886D-1146DE92E69C}">
      <dgm:prSet/>
      <dgm:spPr/>
      <dgm:t>
        <a:bodyPr/>
        <a:lstStyle/>
        <a:p>
          <a:endParaRPr lang="de-DE"/>
        </a:p>
      </dgm:t>
    </dgm:pt>
    <dgm:pt modelId="{69F63511-3773-4BD7-9CD5-7F6C8004467C}">
      <dgm:prSet/>
      <dgm:spPr/>
      <dgm:t>
        <a:bodyPr/>
        <a:lstStyle/>
        <a:p>
          <a:pPr>
            <a:buFontTx/>
            <a:buChar char="→"/>
          </a:pPr>
          <a:r>
            <a:rPr lang="de-DE"/>
            <a:t> Zusammenführen mehrerer Plattformen</a:t>
          </a:r>
        </a:p>
      </dgm:t>
    </dgm:pt>
    <dgm:pt modelId="{98E4A0CD-854E-400F-85D1-B312A67EAB96}" type="parTrans" cxnId="{82560B40-8A82-43BC-A9B6-30E5F2138E84}">
      <dgm:prSet/>
      <dgm:spPr/>
      <dgm:t>
        <a:bodyPr/>
        <a:lstStyle/>
        <a:p>
          <a:endParaRPr lang="de-DE"/>
        </a:p>
      </dgm:t>
    </dgm:pt>
    <dgm:pt modelId="{3AE07FBD-DACC-444C-8BBF-5E85DD38DD63}" type="sibTrans" cxnId="{82560B40-8A82-43BC-A9B6-30E5F2138E84}">
      <dgm:prSet/>
      <dgm:spPr/>
      <dgm:t>
        <a:bodyPr/>
        <a:lstStyle/>
        <a:p>
          <a:endParaRPr lang="de-DE"/>
        </a:p>
      </dgm:t>
    </dgm:pt>
    <dgm:pt modelId="{E80A210A-6379-4166-8452-5F61647012F1}" type="pres">
      <dgm:prSet presAssocID="{A396BBF7-AB64-4C21-B600-6751907ECEA1}" presName="linear" presStyleCnt="0">
        <dgm:presLayoutVars>
          <dgm:animLvl val="lvl"/>
          <dgm:resizeHandles val="exact"/>
        </dgm:presLayoutVars>
      </dgm:prSet>
      <dgm:spPr/>
    </dgm:pt>
    <dgm:pt modelId="{6D1EABB2-3D7A-473E-8C13-C29CE690EED3}" type="pres">
      <dgm:prSet presAssocID="{17014B03-D3D5-4D13-B765-726211AFC9A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7B49D56-9277-4547-998C-01FA506F9F91}" type="pres">
      <dgm:prSet presAssocID="{9DCF480E-39A4-45BA-8DD6-ECA3E0F8F17B}" presName="spacer" presStyleCnt="0"/>
      <dgm:spPr/>
    </dgm:pt>
    <dgm:pt modelId="{7524C426-798B-4CF6-AD3E-CCEEC33ADC96}" type="pres">
      <dgm:prSet presAssocID="{DCDFC5CB-1DB4-476E-B977-5E5D07B3EA4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031297D-002F-44F8-984A-444BEE56A3DD}" type="pres">
      <dgm:prSet presAssocID="{DCDFC5CB-1DB4-476E-B977-5E5D07B3EA4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0C9C518-15FA-41A4-AA00-95F201F6FE98}" type="presOf" srcId="{DCDFC5CB-1DB4-476E-B977-5E5D07B3EA40}" destId="{7524C426-798B-4CF6-AD3E-CCEEC33ADC96}" srcOrd="0" destOrd="0" presId="urn:microsoft.com/office/officeart/2005/8/layout/vList2"/>
    <dgm:cxn modelId="{BE0CFE1C-53B6-4EFD-886D-1146DE92E69C}" srcId="{A396BBF7-AB64-4C21-B600-6751907ECEA1}" destId="{DCDFC5CB-1DB4-476E-B977-5E5D07B3EA40}" srcOrd="1" destOrd="0" parTransId="{E11B873F-C24A-4805-B39F-851958630772}" sibTransId="{62E36624-2C34-4C14-9C4C-7F7BE6D0C813}"/>
    <dgm:cxn modelId="{82B65F26-A0C5-4E66-A387-88758732BE4D}" srcId="{A396BBF7-AB64-4C21-B600-6751907ECEA1}" destId="{17014B03-D3D5-4D13-B765-726211AFC9A7}" srcOrd="0" destOrd="0" parTransId="{D2C9C8C1-4239-40F1-9BA3-3AD7CCB476F0}" sibTransId="{9DCF480E-39A4-45BA-8DD6-ECA3E0F8F17B}"/>
    <dgm:cxn modelId="{82560B40-8A82-43BC-A9B6-30E5F2138E84}" srcId="{DCDFC5CB-1DB4-476E-B977-5E5D07B3EA40}" destId="{69F63511-3773-4BD7-9CD5-7F6C8004467C}" srcOrd="0" destOrd="0" parTransId="{98E4A0CD-854E-400F-85D1-B312A67EAB96}" sibTransId="{3AE07FBD-DACC-444C-8BBF-5E85DD38DD63}"/>
    <dgm:cxn modelId="{D696154A-F8CD-489A-BA93-D29A17068362}" type="presOf" srcId="{69F63511-3773-4BD7-9CD5-7F6C8004467C}" destId="{B031297D-002F-44F8-984A-444BEE56A3DD}" srcOrd="0" destOrd="0" presId="urn:microsoft.com/office/officeart/2005/8/layout/vList2"/>
    <dgm:cxn modelId="{B95811DB-7AE7-4B76-AF86-48FEA2C671CD}" type="presOf" srcId="{17014B03-D3D5-4D13-B765-726211AFC9A7}" destId="{6D1EABB2-3D7A-473E-8C13-C29CE690EED3}" srcOrd="0" destOrd="0" presId="urn:microsoft.com/office/officeart/2005/8/layout/vList2"/>
    <dgm:cxn modelId="{7BA188E2-C124-4950-A80B-CE4460006C75}" type="presOf" srcId="{A396BBF7-AB64-4C21-B600-6751907ECEA1}" destId="{E80A210A-6379-4166-8452-5F61647012F1}" srcOrd="0" destOrd="0" presId="urn:microsoft.com/office/officeart/2005/8/layout/vList2"/>
    <dgm:cxn modelId="{5D14CB0E-DE6D-4633-9B73-710290091BD8}" type="presParOf" srcId="{E80A210A-6379-4166-8452-5F61647012F1}" destId="{6D1EABB2-3D7A-473E-8C13-C29CE690EED3}" srcOrd="0" destOrd="0" presId="urn:microsoft.com/office/officeart/2005/8/layout/vList2"/>
    <dgm:cxn modelId="{73DD56E3-A0BC-46C7-A575-021CFA522A35}" type="presParOf" srcId="{E80A210A-6379-4166-8452-5F61647012F1}" destId="{E7B49D56-9277-4547-998C-01FA506F9F91}" srcOrd="1" destOrd="0" presId="urn:microsoft.com/office/officeart/2005/8/layout/vList2"/>
    <dgm:cxn modelId="{E7EAB6F7-6FC6-4C15-93A0-1487C6106DF1}" type="presParOf" srcId="{E80A210A-6379-4166-8452-5F61647012F1}" destId="{7524C426-798B-4CF6-AD3E-CCEEC33ADC96}" srcOrd="2" destOrd="0" presId="urn:microsoft.com/office/officeart/2005/8/layout/vList2"/>
    <dgm:cxn modelId="{95860823-40FA-4615-96C5-CF1C45439576}" type="presParOf" srcId="{E80A210A-6379-4166-8452-5F61647012F1}" destId="{B031297D-002F-44F8-984A-444BEE56A3D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376E40-AB2C-4EEC-B906-124816FBC418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FC81859-9739-46B7-B0C1-C1C1773308B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/>
            <a:t>Mitarbeiter der Firma doubleSlash</a:t>
          </a:r>
        </a:p>
      </dgm:t>
    </dgm:pt>
    <dgm:pt modelId="{C125396F-2038-409B-88AA-695008B1BC3B}" type="parTrans" cxnId="{536CCC10-E19A-4CF5-B05D-B3F8A80918B3}">
      <dgm:prSet/>
      <dgm:spPr/>
      <dgm:t>
        <a:bodyPr/>
        <a:lstStyle/>
        <a:p>
          <a:endParaRPr lang="de-DE"/>
        </a:p>
      </dgm:t>
    </dgm:pt>
    <dgm:pt modelId="{5BCF3A3F-E128-480F-8A0F-B7D2EE0E25ED}" type="sibTrans" cxnId="{536CCC10-E19A-4CF5-B05D-B3F8A80918B3}">
      <dgm:prSet/>
      <dgm:spPr/>
      <dgm:t>
        <a:bodyPr/>
        <a:lstStyle/>
        <a:p>
          <a:endParaRPr lang="de-DE"/>
        </a:p>
      </dgm:t>
    </dgm:pt>
    <dgm:pt modelId="{2A89DF0D-E106-4FF0-8AB5-F9BDA03C4027}">
      <dgm:prSet/>
      <dgm:spPr/>
      <dgm:t>
        <a:bodyPr/>
        <a:lstStyle/>
        <a:p>
          <a:r>
            <a:rPr lang="de-DE"/>
            <a:t>Mitarbeiter, die an Sport interessiert sind</a:t>
          </a:r>
        </a:p>
      </dgm:t>
    </dgm:pt>
    <dgm:pt modelId="{71009885-8F8A-4A60-99A3-153CCB0D4CF4}" type="parTrans" cxnId="{68CB8FD2-E0FA-4443-9BB0-9F0EBBD4B72F}">
      <dgm:prSet/>
      <dgm:spPr/>
      <dgm:t>
        <a:bodyPr/>
        <a:lstStyle/>
        <a:p>
          <a:endParaRPr lang="de-DE"/>
        </a:p>
      </dgm:t>
    </dgm:pt>
    <dgm:pt modelId="{380C94B1-29BA-475E-B423-48710C018251}" type="sibTrans" cxnId="{68CB8FD2-E0FA-4443-9BB0-9F0EBBD4B72F}">
      <dgm:prSet/>
      <dgm:spPr/>
      <dgm:t>
        <a:bodyPr/>
        <a:lstStyle/>
        <a:p>
          <a:endParaRPr lang="de-DE"/>
        </a:p>
      </dgm:t>
    </dgm:pt>
    <dgm:pt modelId="{90B60A2A-DE43-4398-9AB0-C27D48652A3F}">
      <dgm:prSet/>
      <dgm:spPr/>
      <dgm:t>
        <a:bodyPr/>
        <a:lstStyle/>
        <a:p>
          <a:r>
            <a:rPr lang="de-DE"/>
            <a:t>Variable IT-Kenntnisse</a:t>
          </a:r>
        </a:p>
      </dgm:t>
    </dgm:pt>
    <dgm:pt modelId="{F85A593B-89A0-4B62-A3AE-FD63829996FE}" type="parTrans" cxnId="{188EC67D-FAC1-4BB4-8A90-C290746CD0DA}">
      <dgm:prSet/>
      <dgm:spPr/>
      <dgm:t>
        <a:bodyPr/>
        <a:lstStyle/>
        <a:p>
          <a:endParaRPr lang="de-DE"/>
        </a:p>
      </dgm:t>
    </dgm:pt>
    <dgm:pt modelId="{1CEC811B-0482-4778-BD46-1C27684C6BFF}" type="sibTrans" cxnId="{188EC67D-FAC1-4BB4-8A90-C290746CD0DA}">
      <dgm:prSet/>
      <dgm:spPr/>
      <dgm:t>
        <a:bodyPr/>
        <a:lstStyle/>
        <a:p>
          <a:endParaRPr lang="de-DE"/>
        </a:p>
      </dgm:t>
    </dgm:pt>
    <dgm:pt modelId="{9045431C-C0E2-4700-8F30-1D215138023B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/>
            <a:t>Nur interner Gebrauch</a:t>
          </a:r>
        </a:p>
      </dgm:t>
    </dgm:pt>
    <dgm:pt modelId="{E665C98B-CB03-4B5E-A46C-E6EDCA912E38}" type="parTrans" cxnId="{87AA5924-30F6-45BE-A119-4974CE520EFF}">
      <dgm:prSet/>
      <dgm:spPr/>
      <dgm:t>
        <a:bodyPr/>
        <a:lstStyle/>
        <a:p>
          <a:endParaRPr lang="de-DE"/>
        </a:p>
      </dgm:t>
    </dgm:pt>
    <dgm:pt modelId="{FA7DAEA8-8CDB-48FE-9C21-98A4E3F8726F}" type="sibTrans" cxnId="{87AA5924-30F6-45BE-A119-4974CE520EFF}">
      <dgm:prSet/>
      <dgm:spPr/>
      <dgm:t>
        <a:bodyPr/>
        <a:lstStyle/>
        <a:p>
          <a:endParaRPr lang="de-DE"/>
        </a:p>
      </dgm:t>
    </dgm:pt>
    <dgm:pt modelId="{59F662F7-BB98-4EEB-84FC-DC5C13D62D55}" type="pres">
      <dgm:prSet presAssocID="{39376E40-AB2C-4EEC-B906-124816FBC418}" presName="Name0" presStyleCnt="0">
        <dgm:presLayoutVars>
          <dgm:dir/>
          <dgm:animLvl val="lvl"/>
          <dgm:resizeHandles val="exact"/>
        </dgm:presLayoutVars>
      </dgm:prSet>
      <dgm:spPr/>
    </dgm:pt>
    <dgm:pt modelId="{3CC55E2B-100E-45C1-8D6E-67D54672DFEC}" type="pres">
      <dgm:prSet presAssocID="{4FC81859-9739-46B7-B0C1-C1C1773308B3}" presName="composite" presStyleCnt="0"/>
      <dgm:spPr/>
    </dgm:pt>
    <dgm:pt modelId="{F4EFD035-0EC7-4797-A2D8-81846EE66528}" type="pres">
      <dgm:prSet presAssocID="{4FC81859-9739-46B7-B0C1-C1C1773308B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5A4F61F-B9E4-44D5-B13C-F4343D57FE27}" type="pres">
      <dgm:prSet presAssocID="{4FC81859-9739-46B7-B0C1-C1C1773308B3}" presName="desTx" presStyleLbl="alignAccFollowNode1" presStyleIdx="0" presStyleCnt="2">
        <dgm:presLayoutVars>
          <dgm:bulletEnabled val="1"/>
        </dgm:presLayoutVars>
      </dgm:prSet>
      <dgm:spPr/>
    </dgm:pt>
    <dgm:pt modelId="{62F9FAF5-313B-40EC-A571-6C892B5EECE5}" type="pres">
      <dgm:prSet presAssocID="{5BCF3A3F-E128-480F-8A0F-B7D2EE0E25ED}" presName="space" presStyleCnt="0"/>
      <dgm:spPr/>
    </dgm:pt>
    <dgm:pt modelId="{E9AEE598-9824-45D7-98CC-833B1EEED9A8}" type="pres">
      <dgm:prSet presAssocID="{2A89DF0D-E106-4FF0-8AB5-F9BDA03C4027}" presName="composite" presStyleCnt="0"/>
      <dgm:spPr/>
    </dgm:pt>
    <dgm:pt modelId="{795B4B2E-5A3F-4FE0-8035-3F43BEA4311F}" type="pres">
      <dgm:prSet presAssocID="{2A89DF0D-E106-4FF0-8AB5-F9BDA03C402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5EE33A4-44E2-4789-9DB3-478178D46079}" type="pres">
      <dgm:prSet presAssocID="{2A89DF0D-E106-4FF0-8AB5-F9BDA03C402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AD24105-0870-4ED3-B4DC-01B5B8E63EFF}" type="presOf" srcId="{9045431C-C0E2-4700-8F30-1D215138023B}" destId="{D5A4F61F-B9E4-44D5-B13C-F4343D57FE27}" srcOrd="0" destOrd="0" presId="urn:microsoft.com/office/officeart/2005/8/layout/hList1"/>
    <dgm:cxn modelId="{536CCC10-E19A-4CF5-B05D-B3F8A80918B3}" srcId="{39376E40-AB2C-4EEC-B906-124816FBC418}" destId="{4FC81859-9739-46B7-B0C1-C1C1773308B3}" srcOrd="0" destOrd="0" parTransId="{C125396F-2038-409B-88AA-695008B1BC3B}" sibTransId="{5BCF3A3F-E128-480F-8A0F-B7D2EE0E25ED}"/>
    <dgm:cxn modelId="{87AA5924-30F6-45BE-A119-4974CE520EFF}" srcId="{4FC81859-9739-46B7-B0C1-C1C1773308B3}" destId="{9045431C-C0E2-4700-8F30-1D215138023B}" srcOrd="0" destOrd="0" parTransId="{E665C98B-CB03-4B5E-A46C-E6EDCA912E38}" sibTransId="{FA7DAEA8-8CDB-48FE-9C21-98A4E3F8726F}"/>
    <dgm:cxn modelId="{F241BC38-C48F-4A87-B3C1-1DEBAEEE7F24}" type="presOf" srcId="{4FC81859-9739-46B7-B0C1-C1C1773308B3}" destId="{F4EFD035-0EC7-4797-A2D8-81846EE66528}" srcOrd="0" destOrd="0" presId="urn:microsoft.com/office/officeart/2005/8/layout/hList1"/>
    <dgm:cxn modelId="{1A527D47-C8BD-4DDA-8719-17ABC4C929F8}" type="presOf" srcId="{2A89DF0D-E106-4FF0-8AB5-F9BDA03C4027}" destId="{795B4B2E-5A3F-4FE0-8035-3F43BEA4311F}" srcOrd="0" destOrd="0" presId="urn:microsoft.com/office/officeart/2005/8/layout/hList1"/>
    <dgm:cxn modelId="{4F67344C-5FDC-49B6-9326-D06BD5B607B9}" type="presOf" srcId="{90B60A2A-DE43-4398-9AB0-C27D48652A3F}" destId="{E5EE33A4-44E2-4789-9DB3-478178D46079}" srcOrd="0" destOrd="0" presId="urn:microsoft.com/office/officeart/2005/8/layout/hList1"/>
    <dgm:cxn modelId="{188EC67D-FAC1-4BB4-8A90-C290746CD0DA}" srcId="{2A89DF0D-E106-4FF0-8AB5-F9BDA03C4027}" destId="{90B60A2A-DE43-4398-9AB0-C27D48652A3F}" srcOrd="0" destOrd="0" parTransId="{F85A593B-89A0-4B62-A3AE-FD63829996FE}" sibTransId="{1CEC811B-0482-4778-BD46-1C27684C6BFF}"/>
    <dgm:cxn modelId="{BAFC08B9-0081-403C-8F7B-0EFB360B4F2C}" type="presOf" srcId="{39376E40-AB2C-4EEC-B906-124816FBC418}" destId="{59F662F7-BB98-4EEB-84FC-DC5C13D62D55}" srcOrd="0" destOrd="0" presId="urn:microsoft.com/office/officeart/2005/8/layout/hList1"/>
    <dgm:cxn modelId="{68CB8FD2-E0FA-4443-9BB0-9F0EBBD4B72F}" srcId="{39376E40-AB2C-4EEC-B906-124816FBC418}" destId="{2A89DF0D-E106-4FF0-8AB5-F9BDA03C4027}" srcOrd="1" destOrd="0" parTransId="{71009885-8F8A-4A60-99A3-153CCB0D4CF4}" sibTransId="{380C94B1-29BA-475E-B423-48710C018251}"/>
    <dgm:cxn modelId="{FEC18E69-CCEF-44B5-B518-F8FEA2BAB3D1}" type="presParOf" srcId="{59F662F7-BB98-4EEB-84FC-DC5C13D62D55}" destId="{3CC55E2B-100E-45C1-8D6E-67D54672DFEC}" srcOrd="0" destOrd="0" presId="urn:microsoft.com/office/officeart/2005/8/layout/hList1"/>
    <dgm:cxn modelId="{1EB7021D-A0F5-4EB9-882B-793E5F89484E}" type="presParOf" srcId="{3CC55E2B-100E-45C1-8D6E-67D54672DFEC}" destId="{F4EFD035-0EC7-4797-A2D8-81846EE66528}" srcOrd="0" destOrd="0" presId="urn:microsoft.com/office/officeart/2005/8/layout/hList1"/>
    <dgm:cxn modelId="{DA1E64B5-6D65-418C-B697-E97A2521CA8C}" type="presParOf" srcId="{3CC55E2B-100E-45C1-8D6E-67D54672DFEC}" destId="{D5A4F61F-B9E4-44D5-B13C-F4343D57FE27}" srcOrd="1" destOrd="0" presId="urn:microsoft.com/office/officeart/2005/8/layout/hList1"/>
    <dgm:cxn modelId="{5C07CAF3-7EC7-4B36-96B3-DE12424EC1B3}" type="presParOf" srcId="{59F662F7-BB98-4EEB-84FC-DC5C13D62D55}" destId="{62F9FAF5-313B-40EC-A571-6C892B5EECE5}" srcOrd="1" destOrd="0" presId="urn:microsoft.com/office/officeart/2005/8/layout/hList1"/>
    <dgm:cxn modelId="{1CB86B0D-377B-44C0-9A28-4E6362A1A32D}" type="presParOf" srcId="{59F662F7-BB98-4EEB-84FC-DC5C13D62D55}" destId="{E9AEE598-9824-45D7-98CC-833B1EEED9A8}" srcOrd="2" destOrd="0" presId="urn:microsoft.com/office/officeart/2005/8/layout/hList1"/>
    <dgm:cxn modelId="{D0769227-29AD-4190-BB28-241E03166427}" type="presParOf" srcId="{E9AEE598-9824-45D7-98CC-833B1EEED9A8}" destId="{795B4B2E-5A3F-4FE0-8035-3F43BEA4311F}" srcOrd="0" destOrd="0" presId="urn:microsoft.com/office/officeart/2005/8/layout/hList1"/>
    <dgm:cxn modelId="{7584CD46-5DCA-4DA4-B395-767C031223A9}" type="presParOf" srcId="{E9AEE598-9824-45D7-98CC-833B1EEED9A8}" destId="{E5EE33A4-44E2-4789-9DB3-478178D4607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92A8B4-3AF4-45E2-83F7-0EA91C309E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38DEC18-703C-43EB-9A69-DC9121DFB5FF}">
      <dgm:prSet phldrT="[Text]"/>
      <dgm:spPr/>
      <dgm:t>
        <a:bodyPr/>
        <a:lstStyle/>
        <a:p>
          <a:r>
            <a:rPr lang="de-DE"/>
            <a:t>Grobe Schätzung für alles: </a:t>
          </a:r>
          <a:br>
            <a:rPr lang="de-DE"/>
          </a:br>
          <a:r>
            <a:rPr lang="de-DE"/>
            <a:t>290.5 Stunden</a:t>
          </a:r>
        </a:p>
      </dgm:t>
    </dgm:pt>
    <dgm:pt modelId="{059FC1E8-F755-41EC-9D29-396CD98E9F83}" type="parTrans" cxnId="{B5E038AD-15FC-49DA-9DA6-1C721E5CBBE1}">
      <dgm:prSet/>
      <dgm:spPr/>
      <dgm:t>
        <a:bodyPr/>
        <a:lstStyle/>
        <a:p>
          <a:endParaRPr lang="de-DE"/>
        </a:p>
      </dgm:t>
    </dgm:pt>
    <dgm:pt modelId="{F2E5F4E2-0AED-4F8F-95E3-D0504AD5E434}" type="sibTrans" cxnId="{B5E038AD-15FC-49DA-9DA6-1C721E5CBBE1}">
      <dgm:prSet/>
      <dgm:spPr/>
      <dgm:t>
        <a:bodyPr/>
        <a:lstStyle/>
        <a:p>
          <a:endParaRPr lang="de-DE"/>
        </a:p>
      </dgm:t>
    </dgm:pt>
    <dgm:pt modelId="{2DD8FC7F-EE60-4A7B-A3C5-6DF4E53F493C}">
      <dgm:prSet/>
      <dgm:spPr/>
      <dgm:t>
        <a:bodyPr/>
        <a:lstStyle/>
        <a:p>
          <a:pPr>
            <a:buFontTx/>
            <a:buChar char="→"/>
          </a:pPr>
          <a:r>
            <a:rPr lang="de-DE"/>
            <a:t> 29 Stunden pro Woche, 7 Stunden für jeden</a:t>
          </a:r>
        </a:p>
      </dgm:t>
    </dgm:pt>
    <dgm:pt modelId="{208F0C6E-2953-4E7F-9E22-4E314BCB04ED}" type="parTrans" cxnId="{ED167E63-3E2F-4002-8A5B-530826497AEE}">
      <dgm:prSet/>
      <dgm:spPr/>
      <dgm:t>
        <a:bodyPr/>
        <a:lstStyle/>
        <a:p>
          <a:endParaRPr lang="de-DE"/>
        </a:p>
      </dgm:t>
    </dgm:pt>
    <dgm:pt modelId="{20504DA5-0A64-454C-B820-E433C1EAF5A6}" type="sibTrans" cxnId="{ED167E63-3E2F-4002-8A5B-530826497AEE}">
      <dgm:prSet/>
      <dgm:spPr/>
      <dgm:t>
        <a:bodyPr/>
        <a:lstStyle/>
        <a:p>
          <a:endParaRPr lang="de-DE"/>
        </a:p>
      </dgm:t>
    </dgm:pt>
    <dgm:pt modelId="{9F5F8636-FFD3-4B08-9809-8302D771ECED}">
      <dgm:prSet/>
      <dgm:spPr/>
      <dgm:t>
        <a:bodyPr/>
        <a:lstStyle/>
        <a:p>
          <a:r>
            <a:rPr lang="de-DE"/>
            <a:t>Nur geforderte Features: </a:t>
          </a:r>
          <a:br>
            <a:rPr lang="de-DE"/>
          </a:br>
          <a:r>
            <a:rPr lang="de-DE"/>
            <a:t>98.5 Stunden</a:t>
          </a:r>
        </a:p>
      </dgm:t>
    </dgm:pt>
    <dgm:pt modelId="{B836FD29-9B8A-41A4-9A45-8475A3878D12}" type="parTrans" cxnId="{20F6E87B-ACA9-4143-A8B0-9A2AF9D7023E}">
      <dgm:prSet/>
      <dgm:spPr/>
      <dgm:t>
        <a:bodyPr/>
        <a:lstStyle/>
        <a:p>
          <a:endParaRPr lang="de-DE"/>
        </a:p>
      </dgm:t>
    </dgm:pt>
    <dgm:pt modelId="{40D59407-F4E6-4BCD-BAAB-882EACE48305}" type="sibTrans" cxnId="{20F6E87B-ACA9-4143-A8B0-9A2AF9D7023E}">
      <dgm:prSet/>
      <dgm:spPr/>
      <dgm:t>
        <a:bodyPr/>
        <a:lstStyle/>
        <a:p>
          <a:endParaRPr lang="de-DE"/>
        </a:p>
      </dgm:t>
    </dgm:pt>
    <dgm:pt modelId="{9E738F2D-D998-4DB5-BE37-29EA40F31A67}" type="pres">
      <dgm:prSet presAssocID="{E192A8B4-3AF4-45E2-83F7-0EA91C309E95}" presName="linear" presStyleCnt="0">
        <dgm:presLayoutVars>
          <dgm:animLvl val="lvl"/>
          <dgm:resizeHandles val="exact"/>
        </dgm:presLayoutVars>
      </dgm:prSet>
      <dgm:spPr/>
    </dgm:pt>
    <dgm:pt modelId="{FAA78E58-EEA8-42FF-BC43-08ED8CE72731}" type="pres">
      <dgm:prSet presAssocID="{138DEC18-703C-43EB-9A69-DC9121DFB5F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20019EF-035B-4BED-91A6-6C899620C08C}" type="pres">
      <dgm:prSet presAssocID="{138DEC18-703C-43EB-9A69-DC9121DFB5FF}" presName="childText" presStyleLbl="revTx" presStyleIdx="0" presStyleCnt="1">
        <dgm:presLayoutVars>
          <dgm:bulletEnabled val="1"/>
        </dgm:presLayoutVars>
      </dgm:prSet>
      <dgm:spPr/>
    </dgm:pt>
    <dgm:pt modelId="{88F6D143-BDFD-4494-BB9E-541E7A9E825D}" type="pres">
      <dgm:prSet presAssocID="{9F5F8636-FFD3-4B08-9809-8302D771ECE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9DC4904-DB4C-4E0E-81EE-2680E5F36553}" type="presOf" srcId="{138DEC18-703C-43EB-9A69-DC9121DFB5FF}" destId="{FAA78E58-EEA8-42FF-BC43-08ED8CE72731}" srcOrd="0" destOrd="0" presId="urn:microsoft.com/office/officeart/2005/8/layout/vList2"/>
    <dgm:cxn modelId="{1A82500A-40FF-4FB4-9995-D6A11EDF2D78}" type="presOf" srcId="{E192A8B4-3AF4-45E2-83F7-0EA91C309E95}" destId="{9E738F2D-D998-4DB5-BE37-29EA40F31A67}" srcOrd="0" destOrd="0" presId="urn:microsoft.com/office/officeart/2005/8/layout/vList2"/>
    <dgm:cxn modelId="{492BD415-4FB6-4131-B748-98E1FDEA8155}" type="presOf" srcId="{2DD8FC7F-EE60-4A7B-A3C5-6DF4E53F493C}" destId="{B20019EF-035B-4BED-91A6-6C899620C08C}" srcOrd="0" destOrd="0" presId="urn:microsoft.com/office/officeart/2005/8/layout/vList2"/>
    <dgm:cxn modelId="{ED167E63-3E2F-4002-8A5B-530826497AEE}" srcId="{138DEC18-703C-43EB-9A69-DC9121DFB5FF}" destId="{2DD8FC7F-EE60-4A7B-A3C5-6DF4E53F493C}" srcOrd="0" destOrd="0" parTransId="{208F0C6E-2953-4E7F-9E22-4E314BCB04ED}" sibTransId="{20504DA5-0A64-454C-B820-E433C1EAF5A6}"/>
    <dgm:cxn modelId="{20F6E87B-ACA9-4143-A8B0-9A2AF9D7023E}" srcId="{E192A8B4-3AF4-45E2-83F7-0EA91C309E95}" destId="{9F5F8636-FFD3-4B08-9809-8302D771ECED}" srcOrd="1" destOrd="0" parTransId="{B836FD29-9B8A-41A4-9A45-8475A3878D12}" sibTransId="{40D59407-F4E6-4BCD-BAAB-882EACE48305}"/>
    <dgm:cxn modelId="{FCCBE79B-DC06-4BFF-B19E-3DFF07062AC8}" type="presOf" srcId="{9F5F8636-FFD3-4B08-9809-8302D771ECED}" destId="{88F6D143-BDFD-4494-BB9E-541E7A9E825D}" srcOrd="0" destOrd="0" presId="urn:microsoft.com/office/officeart/2005/8/layout/vList2"/>
    <dgm:cxn modelId="{B5E038AD-15FC-49DA-9DA6-1C721E5CBBE1}" srcId="{E192A8B4-3AF4-45E2-83F7-0EA91C309E95}" destId="{138DEC18-703C-43EB-9A69-DC9121DFB5FF}" srcOrd="0" destOrd="0" parTransId="{059FC1E8-F755-41EC-9D29-396CD98E9F83}" sibTransId="{F2E5F4E2-0AED-4F8F-95E3-D0504AD5E434}"/>
    <dgm:cxn modelId="{2E034D9C-4AB1-43BE-BCFF-4B83A57774A0}" type="presParOf" srcId="{9E738F2D-D998-4DB5-BE37-29EA40F31A67}" destId="{FAA78E58-EEA8-42FF-BC43-08ED8CE72731}" srcOrd="0" destOrd="0" presId="urn:microsoft.com/office/officeart/2005/8/layout/vList2"/>
    <dgm:cxn modelId="{71A7DE19-2E17-4FBD-A032-006EC9DF2F8B}" type="presParOf" srcId="{9E738F2D-D998-4DB5-BE37-29EA40F31A67}" destId="{B20019EF-035B-4BED-91A6-6C899620C08C}" srcOrd="1" destOrd="0" presId="urn:microsoft.com/office/officeart/2005/8/layout/vList2"/>
    <dgm:cxn modelId="{A58D29F6-DDCE-4F05-B3CB-EC88E9BAAB4F}" type="presParOf" srcId="{9E738F2D-D998-4DB5-BE37-29EA40F31A67}" destId="{88F6D143-BDFD-4494-BB9E-541E7A9E825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AA48CD-4F29-4E74-9304-AA48AFDB6C0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A937A20-4349-43E2-BB3A-4E2235CD4C30}">
      <dgm:prSet phldrT="[Text]" custT="1"/>
      <dgm:spPr/>
      <dgm:t>
        <a:bodyPr/>
        <a:lstStyle/>
        <a:p>
          <a:r>
            <a:rPr lang="de-DE" sz="2400"/>
            <a:t>Zuerst</a:t>
          </a:r>
        </a:p>
      </dgm:t>
    </dgm:pt>
    <dgm:pt modelId="{73B4F22C-3AB9-4C92-A53F-D4BC11FAF75C}" type="parTrans" cxnId="{AC9F8480-F29D-4C36-A13E-8F4B165A4202}">
      <dgm:prSet/>
      <dgm:spPr/>
      <dgm:t>
        <a:bodyPr/>
        <a:lstStyle/>
        <a:p>
          <a:endParaRPr lang="de-DE"/>
        </a:p>
      </dgm:t>
    </dgm:pt>
    <dgm:pt modelId="{86FCD57A-3E56-480B-83A7-D88179A120E5}" type="sibTrans" cxnId="{AC9F8480-F29D-4C36-A13E-8F4B165A4202}">
      <dgm:prSet/>
      <dgm:spPr/>
      <dgm:t>
        <a:bodyPr/>
        <a:lstStyle/>
        <a:p>
          <a:endParaRPr lang="de-DE"/>
        </a:p>
      </dgm:t>
    </dgm:pt>
    <dgm:pt modelId="{FEC5C44A-D6C2-4FFD-9C30-0879753BA791}">
      <dgm:prSet/>
      <dgm:spPr/>
      <dgm:t>
        <a:bodyPr/>
        <a:lstStyle/>
        <a:p>
          <a:r>
            <a:rPr lang="de-DE"/>
            <a:t>Login</a:t>
          </a:r>
        </a:p>
      </dgm:t>
    </dgm:pt>
    <dgm:pt modelId="{84BE0808-227E-46BF-AB76-285949AF36A5}" type="parTrans" cxnId="{81B33731-65B4-4628-B86A-8B1C5FCD95AE}">
      <dgm:prSet/>
      <dgm:spPr/>
      <dgm:t>
        <a:bodyPr/>
        <a:lstStyle/>
        <a:p>
          <a:endParaRPr lang="de-DE"/>
        </a:p>
      </dgm:t>
    </dgm:pt>
    <dgm:pt modelId="{C05B5219-2B37-437C-9C19-A3F9B0C6102A}" type="sibTrans" cxnId="{81B33731-65B4-4628-B86A-8B1C5FCD95AE}">
      <dgm:prSet/>
      <dgm:spPr/>
      <dgm:t>
        <a:bodyPr/>
        <a:lstStyle/>
        <a:p>
          <a:endParaRPr lang="de-DE"/>
        </a:p>
      </dgm:t>
    </dgm:pt>
    <dgm:pt modelId="{398EA962-76EA-49B1-977F-4230114BCED8}">
      <dgm:prSet/>
      <dgm:spPr/>
      <dgm:t>
        <a:bodyPr/>
        <a:lstStyle/>
        <a:p>
          <a:r>
            <a:rPr lang="de-DE"/>
            <a:t>Challenge erstellen</a:t>
          </a:r>
        </a:p>
      </dgm:t>
    </dgm:pt>
    <dgm:pt modelId="{42CAE158-6A41-4869-8457-A1F0BFD21F82}" type="parTrans" cxnId="{1C62CDC1-9BAD-4854-A0AF-3B7A1D905AD3}">
      <dgm:prSet/>
      <dgm:spPr/>
      <dgm:t>
        <a:bodyPr/>
        <a:lstStyle/>
        <a:p>
          <a:endParaRPr lang="de-DE"/>
        </a:p>
      </dgm:t>
    </dgm:pt>
    <dgm:pt modelId="{CB60849D-1403-434E-A54B-DFE01DFB07B2}" type="sibTrans" cxnId="{1C62CDC1-9BAD-4854-A0AF-3B7A1D905AD3}">
      <dgm:prSet/>
      <dgm:spPr/>
      <dgm:t>
        <a:bodyPr/>
        <a:lstStyle/>
        <a:p>
          <a:endParaRPr lang="de-DE"/>
        </a:p>
      </dgm:t>
    </dgm:pt>
    <dgm:pt modelId="{B4FBA254-03BA-43BB-ADC6-ADF2D7DBED2C}">
      <dgm:prSet/>
      <dgm:spPr/>
      <dgm:t>
        <a:bodyPr/>
        <a:lstStyle/>
        <a:p>
          <a:r>
            <a:rPr lang="de-DE"/>
            <a:t>Distanz eintragen</a:t>
          </a:r>
        </a:p>
      </dgm:t>
    </dgm:pt>
    <dgm:pt modelId="{9E017206-5449-417A-BBDC-AE7DF712386D}" type="parTrans" cxnId="{349E104A-B7E6-49F2-9C9F-0976F45C5FAB}">
      <dgm:prSet/>
      <dgm:spPr/>
      <dgm:t>
        <a:bodyPr/>
        <a:lstStyle/>
        <a:p>
          <a:endParaRPr lang="de-DE"/>
        </a:p>
      </dgm:t>
    </dgm:pt>
    <dgm:pt modelId="{E9869A5B-08AB-4231-9EF2-138D4E1B3E2A}" type="sibTrans" cxnId="{349E104A-B7E6-49F2-9C9F-0976F45C5FAB}">
      <dgm:prSet/>
      <dgm:spPr/>
      <dgm:t>
        <a:bodyPr/>
        <a:lstStyle/>
        <a:p>
          <a:endParaRPr lang="de-DE"/>
        </a:p>
      </dgm:t>
    </dgm:pt>
    <dgm:pt modelId="{436E4382-2A81-4EFF-8BF9-87B688A41FEA}">
      <dgm:prSet custT="1"/>
      <dgm:spPr/>
      <dgm:t>
        <a:bodyPr/>
        <a:lstStyle/>
        <a:p>
          <a:r>
            <a:rPr lang="de-DE" sz="2400"/>
            <a:t>Später</a:t>
          </a:r>
        </a:p>
      </dgm:t>
    </dgm:pt>
    <dgm:pt modelId="{009715E0-9580-41A6-BC8D-95850ABFB9BA}" type="parTrans" cxnId="{B7A5F76D-5E4A-4782-BDBE-06B9F7BA0D2F}">
      <dgm:prSet/>
      <dgm:spPr/>
      <dgm:t>
        <a:bodyPr/>
        <a:lstStyle/>
        <a:p>
          <a:endParaRPr lang="de-DE"/>
        </a:p>
      </dgm:t>
    </dgm:pt>
    <dgm:pt modelId="{FB4CB072-D593-4C89-AE40-E248838AC83C}" type="sibTrans" cxnId="{B7A5F76D-5E4A-4782-BDBE-06B9F7BA0D2F}">
      <dgm:prSet/>
      <dgm:spPr/>
      <dgm:t>
        <a:bodyPr/>
        <a:lstStyle/>
        <a:p>
          <a:endParaRPr lang="de-DE"/>
        </a:p>
      </dgm:t>
    </dgm:pt>
    <dgm:pt modelId="{B79A9C52-82B5-4491-8B7A-A4A99AFE0F56}">
      <dgm:prSet custT="1"/>
      <dgm:spPr/>
      <dgm:t>
        <a:bodyPr/>
        <a:lstStyle/>
        <a:p>
          <a:r>
            <a:rPr lang="de-DE" sz="2400"/>
            <a:t>Zuletzt</a:t>
          </a:r>
        </a:p>
      </dgm:t>
    </dgm:pt>
    <dgm:pt modelId="{B45FAC37-D5A5-4861-A769-1D8F8AFBEB61}" type="parTrans" cxnId="{02C405DE-05FC-46FE-9B86-7751DFA3A70D}">
      <dgm:prSet/>
      <dgm:spPr/>
      <dgm:t>
        <a:bodyPr/>
        <a:lstStyle/>
        <a:p>
          <a:endParaRPr lang="de-DE"/>
        </a:p>
      </dgm:t>
    </dgm:pt>
    <dgm:pt modelId="{98CCADF7-C2A8-4C11-84F0-B9592D0B2CD0}" type="sibTrans" cxnId="{02C405DE-05FC-46FE-9B86-7751DFA3A70D}">
      <dgm:prSet/>
      <dgm:spPr/>
      <dgm:t>
        <a:bodyPr/>
        <a:lstStyle/>
        <a:p>
          <a:endParaRPr lang="de-DE"/>
        </a:p>
      </dgm:t>
    </dgm:pt>
    <dgm:pt modelId="{F55E9CFA-3C08-4D63-987D-C324EA6D548E}">
      <dgm:prSet/>
      <dgm:spPr/>
      <dgm:t>
        <a:bodyPr/>
        <a:lstStyle/>
        <a:p>
          <a:r>
            <a:rPr lang="de-DE"/>
            <a:t>Erweiterte Features</a:t>
          </a:r>
        </a:p>
      </dgm:t>
    </dgm:pt>
    <dgm:pt modelId="{03A7C36F-D194-4AD6-9314-9CAB3887B965}" type="parTrans" cxnId="{667E19D4-3379-46D4-A19A-8D4A28A0DE35}">
      <dgm:prSet/>
      <dgm:spPr/>
      <dgm:t>
        <a:bodyPr/>
        <a:lstStyle/>
        <a:p>
          <a:endParaRPr lang="de-DE"/>
        </a:p>
      </dgm:t>
    </dgm:pt>
    <dgm:pt modelId="{8F3CC04A-D2FC-45AD-AFFC-5C42A93AA248}" type="sibTrans" cxnId="{667E19D4-3379-46D4-A19A-8D4A28A0DE35}">
      <dgm:prSet/>
      <dgm:spPr/>
      <dgm:t>
        <a:bodyPr/>
        <a:lstStyle/>
        <a:p>
          <a:endParaRPr lang="de-DE"/>
        </a:p>
      </dgm:t>
    </dgm:pt>
    <dgm:pt modelId="{DEF362ED-831D-4403-8B81-789085AAA523}">
      <dgm:prSet/>
      <dgm:spPr/>
      <dgm:t>
        <a:bodyPr/>
        <a:lstStyle/>
        <a:p>
          <a:r>
            <a:rPr lang="de-DE"/>
            <a:t>„Nice </a:t>
          </a:r>
          <a:r>
            <a:rPr lang="de-DE" err="1"/>
            <a:t>to</a:t>
          </a:r>
          <a:r>
            <a:rPr lang="de-DE"/>
            <a:t> </a:t>
          </a:r>
          <a:r>
            <a:rPr lang="de-DE" err="1"/>
            <a:t>haves</a:t>
          </a:r>
          <a:r>
            <a:rPr lang="de-DE"/>
            <a:t>“</a:t>
          </a:r>
        </a:p>
      </dgm:t>
    </dgm:pt>
    <dgm:pt modelId="{B26C7F2F-947F-4869-A2C5-DE3DFBE14018}" type="parTrans" cxnId="{35F0632D-BDB3-4077-960B-0BBE98C24265}">
      <dgm:prSet/>
      <dgm:spPr/>
      <dgm:t>
        <a:bodyPr/>
        <a:lstStyle/>
        <a:p>
          <a:endParaRPr lang="de-DE"/>
        </a:p>
      </dgm:t>
    </dgm:pt>
    <dgm:pt modelId="{73CC82C4-A7A4-4AD2-8970-8EA61401427E}" type="sibTrans" cxnId="{35F0632D-BDB3-4077-960B-0BBE98C24265}">
      <dgm:prSet/>
      <dgm:spPr/>
      <dgm:t>
        <a:bodyPr/>
        <a:lstStyle/>
        <a:p>
          <a:endParaRPr lang="de-DE"/>
        </a:p>
      </dgm:t>
    </dgm:pt>
    <dgm:pt modelId="{CE78FD8A-DF05-4585-A07D-1CBBB8CBD482}" type="pres">
      <dgm:prSet presAssocID="{66AA48CD-4F29-4E74-9304-AA48AFDB6C09}" presName="linearFlow" presStyleCnt="0">
        <dgm:presLayoutVars>
          <dgm:dir/>
          <dgm:animLvl val="lvl"/>
          <dgm:resizeHandles val="exact"/>
        </dgm:presLayoutVars>
      </dgm:prSet>
      <dgm:spPr/>
    </dgm:pt>
    <dgm:pt modelId="{6E75FC98-E220-441A-A3D1-D19439FA16F8}" type="pres">
      <dgm:prSet presAssocID="{7A937A20-4349-43E2-BB3A-4E2235CD4C30}" presName="composite" presStyleCnt="0"/>
      <dgm:spPr/>
    </dgm:pt>
    <dgm:pt modelId="{58AAD756-B14F-499A-A89C-A8B96334086F}" type="pres">
      <dgm:prSet presAssocID="{7A937A20-4349-43E2-BB3A-4E2235CD4C30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EE5FE68-6CE5-4D68-B46B-25656BD329CB}" type="pres">
      <dgm:prSet presAssocID="{7A937A20-4349-43E2-BB3A-4E2235CD4C30}" presName="descendantText" presStyleLbl="alignAcc1" presStyleIdx="0" presStyleCnt="3">
        <dgm:presLayoutVars>
          <dgm:bulletEnabled val="1"/>
        </dgm:presLayoutVars>
      </dgm:prSet>
      <dgm:spPr/>
    </dgm:pt>
    <dgm:pt modelId="{6087F7E0-BC0D-40E9-997E-071A10365C5C}" type="pres">
      <dgm:prSet presAssocID="{86FCD57A-3E56-480B-83A7-D88179A120E5}" presName="sp" presStyleCnt="0"/>
      <dgm:spPr/>
    </dgm:pt>
    <dgm:pt modelId="{C5600222-D27D-4090-9A94-B8884708E51D}" type="pres">
      <dgm:prSet presAssocID="{436E4382-2A81-4EFF-8BF9-87B688A41FEA}" presName="composite" presStyleCnt="0"/>
      <dgm:spPr/>
    </dgm:pt>
    <dgm:pt modelId="{3934D5A6-F112-4CC6-AD85-5CFBCB4F7C72}" type="pres">
      <dgm:prSet presAssocID="{436E4382-2A81-4EFF-8BF9-87B688A41FE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6EFFAA0-C69F-4792-BFC4-EAEA1CD6FB8F}" type="pres">
      <dgm:prSet presAssocID="{436E4382-2A81-4EFF-8BF9-87B688A41FEA}" presName="descendantText" presStyleLbl="alignAcc1" presStyleIdx="1" presStyleCnt="3">
        <dgm:presLayoutVars>
          <dgm:bulletEnabled val="1"/>
        </dgm:presLayoutVars>
      </dgm:prSet>
      <dgm:spPr/>
    </dgm:pt>
    <dgm:pt modelId="{15C5C50D-7E7F-40C8-BAC9-4EE14285BA1D}" type="pres">
      <dgm:prSet presAssocID="{FB4CB072-D593-4C89-AE40-E248838AC83C}" presName="sp" presStyleCnt="0"/>
      <dgm:spPr/>
    </dgm:pt>
    <dgm:pt modelId="{B374C5AC-3CEB-4844-A934-1075810BE3B7}" type="pres">
      <dgm:prSet presAssocID="{B79A9C52-82B5-4491-8B7A-A4A99AFE0F56}" presName="composite" presStyleCnt="0"/>
      <dgm:spPr/>
    </dgm:pt>
    <dgm:pt modelId="{05F4F402-0E52-412E-A30B-9ADDA3D13216}" type="pres">
      <dgm:prSet presAssocID="{B79A9C52-82B5-4491-8B7A-A4A99AFE0F5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72F3AF6-AD0E-497D-ADCC-1BF0C0DA08E4}" type="pres">
      <dgm:prSet presAssocID="{B79A9C52-82B5-4491-8B7A-A4A99AFE0F5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0A14F07-1758-44DC-A8CB-8519A79535E3}" type="presOf" srcId="{436E4382-2A81-4EFF-8BF9-87B688A41FEA}" destId="{3934D5A6-F112-4CC6-AD85-5CFBCB4F7C72}" srcOrd="0" destOrd="0" presId="urn:microsoft.com/office/officeart/2005/8/layout/chevron2"/>
    <dgm:cxn modelId="{E5151710-D6E4-4AA3-991C-97FA32F03EFE}" type="presOf" srcId="{F55E9CFA-3C08-4D63-987D-C324EA6D548E}" destId="{C6EFFAA0-C69F-4792-BFC4-EAEA1CD6FB8F}" srcOrd="0" destOrd="0" presId="urn:microsoft.com/office/officeart/2005/8/layout/chevron2"/>
    <dgm:cxn modelId="{35F0632D-BDB3-4077-960B-0BBE98C24265}" srcId="{B79A9C52-82B5-4491-8B7A-A4A99AFE0F56}" destId="{DEF362ED-831D-4403-8B81-789085AAA523}" srcOrd="0" destOrd="0" parTransId="{B26C7F2F-947F-4869-A2C5-DE3DFBE14018}" sibTransId="{73CC82C4-A7A4-4AD2-8970-8EA61401427E}"/>
    <dgm:cxn modelId="{81B33731-65B4-4628-B86A-8B1C5FCD95AE}" srcId="{7A937A20-4349-43E2-BB3A-4E2235CD4C30}" destId="{FEC5C44A-D6C2-4FFD-9C30-0879753BA791}" srcOrd="0" destOrd="0" parTransId="{84BE0808-227E-46BF-AB76-285949AF36A5}" sibTransId="{C05B5219-2B37-437C-9C19-A3F9B0C6102A}"/>
    <dgm:cxn modelId="{C8E46036-BE80-423A-A307-F70DC91C1BC1}" type="presOf" srcId="{B79A9C52-82B5-4491-8B7A-A4A99AFE0F56}" destId="{05F4F402-0E52-412E-A30B-9ADDA3D13216}" srcOrd="0" destOrd="0" presId="urn:microsoft.com/office/officeart/2005/8/layout/chevron2"/>
    <dgm:cxn modelId="{349E104A-B7E6-49F2-9C9F-0976F45C5FAB}" srcId="{7A937A20-4349-43E2-BB3A-4E2235CD4C30}" destId="{B4FBA254-03BA-43BB-ADC6-ADF2D7DBED2C}" srcOrd="2" destOrd="0" parTransId="{9E017206-5449-417A-BBDC-AE7DF712386D}" sibTransId="{E9869A5B-08AB-4231-9EF2-138D4E1B3E2A}"/>
    <dgm:cxn modelId="{BE3E044B-99CE-430D-8E61-1DAF4AD42B22}" type="presOf" srcId="{B4FBA254-03BA-43BB-ADC6-ADF2D7DBED2C}" destId="{1EE5FE68-6CE5-4D68-B46B-25656BD329CB}" srcOrd="0" destOrd="2" presId="urn:microsoft.com/office/officeart/2005/8/layout/chevron2"/>
    <dgm:cxn modelId="{B7A5F76D-5E4A-4782-BDBE-06B9F7BA0D2F}" srcId="{66AA48CD-4F29-4E74-9304-AA48AFDB6C09}" destId="{436E4382-2A81-4EFF-8BF9-87B688A41FEA}" srcOrd="1" destOrd="0" parTransId="{009715E0-9580-41A6-BC8D-95850ABFB9BA}" sibTransId="{FB4CB072-D593-4C89-AE40-E248838AC83C}"/>
    <dgm:cxn modelId="{AFF6FB70-499A-42D0-9B35-BDE41421C62C}" type="presOf" srcId="{FEC5C44A-D6C2-4FFD-9C30-0879753BA791}" destId="{1EE5FE68-6CE5-4D68-B46B-25656BD329CB}" srcOrd="0" destOrd="0" presId="urn:microsoft.com/office/officeart/2005/8/layout/chevron2"/>
    <dgm:cxn modelId="{119D7053-B45D-47CC-96CF-91A5D47BD2FC}" type="presOf" srcId="{7A937A20-4349-43E2-BB3A-4E2235CD4C30}" destId="{58AAD756-B14F-499A-A89C-A8B96334086F}" srcOrd="0" destOrd="0" presId="urn:microsoft.com/office/officeart/2005/8/layout/chevron2"/>
    <dgm:cxn modelId="{AC9F8480-F29D-4C36-A13E-8F4B165A4202}" srcId="{66AA48CD-4F29-4E74-9304-AA48AFDB6C09}" destId="{7A937A20-4349-43E2-BB3A-4E2235CD4C30}" srcOrd="0" destOrd="0" parTransId="{73B4F22C-3AB9-4C92-A53F-D4BC11FAF75C}" sibTransId="{86FCD57A-3E56-480B-83A7-D88179A120E5}"/>
    <dgm:cxn modelId="{3E21A281-4D33-4039-8DAF-6832BF2A8F2D}" type="presOf" srcId="{398EA962-76EA-49B1-977F-4230114BCED8}" destId="{1EE5FE68-6CE5-4D68-B46B-25656BD329CB}" srcOrd="0" destOrd="1" presId="urn:microsoft.com/office/officeart/2005/8/layout/chevron2"/>
    <dgm:cxn modelId="{1C62CDC1-9BAD-4854-A0AF-3B7A1D905AD3}" srcId="{7A937A20-4349-43E2-BB3A-4E2235CD4C30}" destId="{398EA962-76EA-49B1-977F-4230114BCED8}" srcOrd="1" destOrd="0" parTransId="{42CAE158-6A41-4869-8457-A1F0BFD21F82}" sibTransId="{CB60849D-1403-434E-A54B-DFE01DFB07B2}"/>
    <dgm:cxn modelId="{105993C3-B7D3-44C5-95DE-577CEA7B06D6}" type="presOf" srcId="{66AA48CD-4F29-4E74-9304-AA48AFDB6C09}" destId="{CE78FD8A-DF05-4585-A07D-1CBBB8CBD482}" srcOrd="0" destOrd="0" presId="urn:microsoft.com/office/officeart/2005/8/layout/chevron2"/>
    <dgm:cxn modelId="{667E19D4-3379-46D4-A19A-8D4A28A0DE35}" srcId="{436E4382-2A81-4EFF-8BF9-87B688A41FEA}" destId="{F55E9CFA-3C08-4D63-987D-C324EA6D548E}" srcOrd="0" destOrd="0" parTransId="{03A7C36F-D194-4AD6-9314-9CAB3887B965}" sibTransId="{8F3CC04A-D2FC-45AD-AFFC-5C42A93AA248}"/>
    <dgm:cxn modelId="{02C405DE-05FC-46FE-9B86-7751DFA3A70D}" srcId="{66AA48CD-4F29-4E74-9304-AA48AFDB6C09}" destId="{B79A9C52-82B5-4491-8B7A-A4A99AFE0F56}" srcOrd="2" destOrd="0" parTransId="{B45FAC37-D5A5-4861-A769-1D8F8AFBEB61}" sibTransId="{98CCADF7-C2A8-4C11-84F0-B9592D0B2CD0}"/>
    <dgm:cxn modelId="{BD9F7FF9-23DB-4A0F-BAD8-9B855F975655}" type="presOf" srcId="{DEF362ED-831D-4403-8B81-789085AAA523}" destId="{C72F3AF6-AD0E-497D-ADCC-1BF0C0DA08E4}" srcOrd="0" destOrd="0" presId="urn:microsoft.com/office/officeart/2005/8/layout/chevron2"/>
    <dgm:cxn modelId="{2AC643EA-9D93-4FDF-B1F4-ACBD26AC7812}" type="presParOf" srcId="{CE78FD8A-DF05-4585-A07D-1CBBB8CBD482}" destId="{6E75FC98-E220-441A-A3D1-D19439FA16F8}" srcOrd="0" destOrd="0" presId="urn:microsoft.com/office/officeart/2005/8/layout/chevron2"/>
    <dgm:cxn modelId="{E6D2A2F2-4C0F-45A7-8B15-BCA2AB8962F9}" type="presParOf" srcId="{6E75FC98-E220-441A-A3D1-D19439FA16F8}" destId="{58AAD756-B14F-499A-A89C-A8B96334086F}" srcOrd="0" destOrd="0" presId="urn:microsoft.com/office/officeart/2005/8/layout/chevron2"/>
    <dgm:cxn modelId="{B93FCF7E-35D8-4DED-AF19-B5FF424F24A5}" type="presParOf" srcId="{6E75FC98-E220-441A-A3D1-D19439FA16F8}" destId="{1EE5FE68-6CE5-4D68-B46B-25656BD329CB}" srcOrd="1" destOrd="0" presId="urn:microsoft.com/office/officeart/2005/8/layout/chevron2"/>
    <dgm:cxn modelId="{CEC4BC72-3D99-49C3-808D-9E1EA1755B0E}" type="presParOf" srcId="{CE78FD8A-DF05-4585-A07D-1CBBB8CBD482}" destId="{6087F7E0-BC0D-40E9-997E-071A10365C5C}" srcOrd="1" destOrd="0" presId="urn:microsoft.com/office/officeart/2005/8/layout/chevron2"/>
    <dgm:cxn modelId="{F284E000-A4F3-4CB7-B4D8-E0B2D3671E2F}" type="presParOf" srcId="{CE78FD8A-DF05-4585-A07D-1CBBB8CBD482}" destId="{C5600222-D27D-4090-9A94-B8884708E51D}" srcOrd="2" destOrd="0" presId="urn:microsoft.com/office/officeart/2005/8/layout/chevron2"/>
    <dgm:cxn modelId="{DEEB8F74-DA2E-4DA0-9277-2400C01B51A6}" type="presParOf" srcId="{C5600222-D27D-4090-9A94-B8884708E51D}" destId="{3934D5A6-F112-4CC6-AD85-5CFBCB4F7C72}" srcOrd="0" destOrd="0" presId="urn:microsoft.com/office/officeart/2005/8/layout/chevron2"/>
    <dgm:cxn modelId="{80E372FD-D0E4-4F69-8927-68806FC9B1FD}" type="presParOf" srcId="{C5600222-D27D-4090-9A94-B8884708E51D}" destId="{C6EFFAA0-C69F-4792-BFC4-EAEA1CD6FB8F}" srcOrd="1" destOrd="0" presId="urn:microsoft.com/office/officeart/2005/8/layout/chevron2"/>
    <dgm:cxn modelId="{B06C336B-7E90-43CA-961D-2F2CBE4FB027}" type="presParOf" srcId="{CE78FD8A-DF05-4585-A07D-1CBBB8CBD482}" destId="{15C5C50D-7E7F-40C8-BAC9-4EE14285BA1D}" srcOrd="3" destOrd="0" presId="urn:microsoft.com/office/officeart/2005/8/layout/chevron2"/>
    <dgm:cxn modelId="{FDE9A0B5-8F03-4DF6-B61F-BA650599CCF0}" type="presParOf" srcId="{CE78FD8A-DF05-4585-A07D-1CBBB8CBD482}" destId="{B374C5AC-3CEB-4844-A934-1075810BE3B7}" srcOrd="4" destOrd="0" presId="urn:microsoft.com/office/officeart/2005/8/layout/chevron2"/>
    <dgm:cxn modelId="{27AF57F6-CBF2-4B71-A2B7-A957F16D478E}" type="presParOf" srcId="{B374C5AC-3CEB-4844-A934-1075810BE3B7}" destId="{05F4F402-0E52-412E-A30B-9ADDA3D13216}" srcOrd="0" destOrd="0" presId="urn:microsoft.com/office/officeart/2005/8/layout/chevron2"/>
    <dgm:cxn modelId="{11FCD5A4-B44A-4399-8355-C20C7F3B8943}" type="presParOf" srcId="{B374C5AC-3CEB-4844-A934-1075810BE3B7}" destId="{C72F3AF6-AD0E-497D-ADCC-1BF0C0DA08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7E683-FBFD-4C6C-A1C0-A74F62DBF6A8}">
      <dsp:nvSpPr>
        <dsp:cNvPr id="0" name=""/>
        <dsp:cNvSpPr/>
      </dsp:nvSpPr>
      <dsp:spPr>
        <a:xfrm>
          <a:off x="0" y="0"/>
          <a:ext cx="6258560" cy="758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3300" kern="1200"/>
            <a:t>Einführung</a:t>
          </a:r>
        </a:p>
      </dsp:txBody>
      <dsp:txXfrm>
        <a:off x="22228" y="22228"/>
        <a:ext cx="5350831" cy="714464"/>
      </dsp:txXfrm>
    </dsp:sp>
    <dsp:sp modelId="{59E2E421-E755-4149-8862-12A0C34AE6D9}">
      <dsp:nvSpPr>
        <dsp:cNvPr id="0" name=""/>
        <dsp:cNvSpPr/>
      </dsp:nvSpPr>
      <dsp:spPr>
        <a:xfrm>
          <a:off x="467360" y="864326"/>
          <a:ext cx="6258560" cy="758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Umsetzung</a:t>
          </a:r>
        </a:p>
      </dsp:txBody>
      <dsp:txXfrm>
        <a:off x="489588" y="886554"/>
        <a:ext cx="5253445" cy="714464"/>
      </dsp:txXfrm>
    </dsp:sp>
    <dsp:sp modelId="{84A65139-24BE-4495-8735-7AAB57C997F7}">
      <dsp:nvSpPr>
        <dsp:cNvPr id="0" name=""/>
        <dsp:cNvSpPr/>
      </dsp:nvSpPr>
      <dsp:spPr>
        <a:xfrm>
          <a:off x="934719" y="1728653"/>
          <a:ext cx="6258560" cy="758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Projektmanagement</a:t>
          </a:r>
        </a:p>
      </dsp:txBody>
      <dsp:txXfrm>
        <a:off x="956947" y="1750881"/>
        <a:ext cx="5253445" cy="714464"/>
      </dsp:txXfrm>
    </dsp:sp>
    <dsp:sp modelId="{A0193A24-AFA1-4F23-9704-E472CF8122B5}">
      <dsp:nvSpPr>
        <dsp:cNvPr id="0" name=""/>
        <dsp:cNvSpPr/>
      </dsp:nvSpPr>
      <dsp:spPr>
        <a:xfrm>
          <a:off x="1402079" y="2592979"/>
          <a:ext cx="6258560" cy="758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Prototyp</a:t>
          </a:r>
        </a:p>
      </dsp:txBody>
      <dsp:txXfrm>
        <a:off x="1424307" y="2615207"/>
        <a:ext cx="5253445" cy="714464"/>
      </dsp:txXfrm>
    </dsp:sp>
    <dsp:sp modelId="{BFB6190B-C0DB-42B9-8D3D-3DF20C51FF12}">
      <dsp:nvSpPr>
        <dsp:cNvPr id="0" name=""/>
        <dsp:cNvSpPr/>
      </dsp:nvSpPr>
      <dsp:spPr>
        <a:xfrm>
          <a:off x="1869439" y="3457306"/>
          <a:ext cx="6258560" cy="758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Ausblick</a:t>
          </a:r>
        </a:p>
      </dsp:txBody>
      <dsp:txXfrm>
        <a:off x="1891667" y="3479534"/>
        <a:ext cx="5253445" cy="714464"/>
      </dsp:txXfrm>
    </dsp:sp>
    <dsp:sp modelId="{BC607B00-F693-4B45-9264-274C0AC810E1}">
      <dsp:nvSpPr>
        <dsp:cNvPr id="0" name=""/>
        <dsp:cNvSpPr/>
      </dsp:nvSpPr>
      <dsp:spPr>
        <a:xfrm>
          <a:off x="5765261" y="554433"/>
          <a:ext cx="493298" cy="49329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5876253" y="554433"/>
        <a:ext cx="271314" cy="371207"/>
      </dsp:txXfrm>
    </dsp:sp>
    <dsp:sp modelId="{FA0AFD5B-A6C0-4398-96F7-643FC137FC30}">
      <dsp:nvSpPr>
        <dsp:cNvPr id="0" name=""/>
        <dsp:cNvSpPr/>
      </dsp:nvSpPr>
      <dsp:spPr>
        <a:xfrm>
          <a:off x="6232621" y="1418760"/>
          <a:ext cx="493298" cy="49329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6343613" y="1418760"/>
        <a:ext cx="271314" cy="371207"/>
      </dsp:txXfrm>
    </dsp:sp>
    <dsp:sp modelId="{E677FF2B-E68B-47D3-A268-F426C8230772}">
      <dsp:nvSpPr>
        <dsp:cNvPr id="0" name=""/>
        <dsp:cNvSpPr/>
      </dsp:nvSpPr>
      <dsp:spPr>
        <a:xfrm>
          <a:off x="6699981" y="2270438"/>
          <a:ext cx="493298" cy="49329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6810973" y="2270438"/>
        <a:ext cx="271314" cy="371207"/>
      </dsp:txXfrm>
    </dsp:sp>
    <dsp:sp modelId="{BBFF29D8-102F-491B-BAF6-860CCF7A2C4B}">
      <dsp:nvSpPr>
        <dsp:cNvPr id="0" name=""/>
        <dsp:cNvSpPr/>
      </dsp:nvSpPr>
      <dsp:spPr>
        <a:xfrm>
          <a:off x="7167341" y="3143197"/>
          <a:ext cx="493298" cy="49329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7278333" y="3143197"/>
        <a:ext cx="271314" cy="3712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7E0CF-66B8-4E57-A1AB-8A205AD38FFD}">
      <dsp:nvSpPr>
        <dsp:cNvPr id="0" name=""/>
        <dsp:cNvSpPr/>
      </dsp:nvSpPr>
      <dsp:spPr>
        <a:xfrm>
          <a:off x="0" y="975148"/>
          <a:ext cx="10515599" cy="1318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645668" rIns="816127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→"/>
          </a:pPr>
          <a:r>
            <a:rPr lang="de-DE" sz="3100" kern="1200"/>
            <a:t> Vergleich mit anderer Gruppe</a:t>
          </a:r>
          <a:endParaRPr lang="de-DE" sz="3100" kern="1200">
            <a:cs typeface="Calibri"/>
          </a:endParaRPr>
        </a:p>
      </dsp:txBody>
      <dsp:txXfrm>
        <a:off x="0" y="975148"/>
        <a:ext cx="10515599" cy="1318275"/>
      </dsp:txXfrm>
    </dsp:sp>
    <dsp:sp modelId="{E4D4ADE6-3454-43AF-8219-2413B43D9C96}">
      <dsp:nvSpPr>
        <dsp:cNvPr id="0" name=""/>
        <dsp:cNvSpPr/>
      </dsp:nvSpPr>
      <dsp:spPr>
        <a:xfrm>
          <a:off x="525779" y="517588"/>
          <a:ext cx="7360919" cy="915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/>
            <a:t>Problem: doubleSlash betreut 2 Gruppen</a:t>
          </a:r>
        </a:p>
      </dsp:txBody>
      <dsp:txXfrm>
        <a:off x="570451" y="562260"/>
        <a:ext cx="7271575" cy="825776"/>
      </dsp:txXfrm>
    </dsp:sp>
    <dsp:sp modelId="{CCC069FF-6B2B-49B4-815F-AFA58E438EAA}">
      <dsp:nvSpPr>
        <dsp:cNvPr id="0" name=""/>
        <dsp:cNvSpPr/>
      </dsp:nvSpPr>
      <dsp:spPr>
        <a:xfrm>
          <a:off x="0" y="2918383"/>
          <a:ext cx="10515599" cy="1318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645668" rIns="816127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→"/>
          </a:pPr>
          <a:r>
            <a:rPr lang="de-DE" sz="3100" kern="1200">
              <a:cs typeface="Calibri"/>
            </a:rPr>
            <a:t> Sport Challenge</a:t>
          </a:r>
        </a:p>
      </dsp:txBody>
      <dsp:txXfrm>
        <a:off x="0" y="2918383"/>
        <a:ext cx="10515599" cy="1318275"/>
      </dsp:txXfrm>
    </dsp:sp>
    <dsp:sp modelId="{F9136C2A-3957-4500-8138-69C1FB149822}">
      <dsp:nvSpPr>
        <dsp:cNvPr id="0" name=""/>
        <dsp:cNvSpPr/>
      </dsp:nvSpPr>
      <dsp:spPr>
        <a:xfrm>
          <a:off x="525779" y="2460823"/>
          <a:ext cx="7360919" cy="915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>
              <a:cs typeface="Calibri"/>
            </a:rPr>
            <a:t>Lösung: Anderes Thema</a:t>
          </a:r>
        </a:p>
      </dsp:txBody>
      <dsp:txXfrm>
        <a:off x="570451" y="2505495"/>
        <a:ext cx="7271575" cy="8257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557DE-E5C9-4E80-8718-81E5C8D7E854}">
      <dsp:nvSpPr>
        <dsp:cNvPr id="0" name=""/>
        <dsp:cNvSpPr/>
      </dsp:nvSpPr>
      <dsp:spPr>
        <a:xfrm>
          <a:off x="2392" y="0"/>
          <a:ext cx="2333662" cy="38255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Teams gegeneinander</a:t>
          </a:r>
        </a:p>
      </dsp:txBody>
      <dsp:txXfrm>
        <a:off x="70743" y="68351"/>
        <a:ext cx="2196960" cy="3688849"/>
      </dsp:txXfrm>
    </dsp:sp>
    <dsp:sp modelId="{ACD23073-9F31-4411-9DF5-F00072DCBA29}">
      <dsp:nvSpPr>
        <dsp:cNvPr id="0" name=""/>
        <dsp:cNvSpPr/>
      </dsp:nvSpPr>
      <dsp:spPr>
        <a:xfrm>
          <a:off x="2728110" y="0"/>
          <a:ext cx="2333662" cy="38255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Erfassung der Distanz</a:t>
          </a:r>
        </a:p>
      </dsp:txBody>
      <dsp:txXfrm>
        <a:off x="2796461" y="68351"/>
        <a:ext cx="2196960" cy="3688849"/>
      </dsp:txXfrm>
    </dsp:sp>
    <dsp:sp modelId="{79894AB7-4BCD-4F85-A5FF-3019AEA327EA}">
      <dsp:nvSpPr>
        <dsp:cNvPr id="0" name=""/>
        <dsp:cNvSpPr/>
      </dsp:nvSpPr>
      <dsp:spPr>
        <a:xfrm>
          <a:off x="5453827" y="0"/>
          <a:ext cx="2333662" cy="38255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Spende der Gesamtstrecke</a:t>
          </a:r>
        </a:p>
      </dsp:txBody>
      <dsp:txXfrm>
        <a:off x="5522178" y="68351"/>
        <a:ext cx="2196960" cy="3688849"/>
      </dsp:txXfrm>
    </dsp:sp>
    <dsp:sp modelId="{8A2FC24F-E8F8-4151-A88F-6D2A299B2108}">
      <dsp:nvSpPr>
        <dsp:cNvPr id="0" name=""/>
        <dsp:cNvSpPr/>
      </dsp:nvSpPr>
      <dsp:spPr>
        <a:xfrm>
          <a:off x="8179545" y="0"/>
          <a:ext cx="2333662" cy="38255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Preis für Gewinnerteam</a:t>
          </a:r>
        </a:p>
      </dsp:txBody>
      <dsp:txXfrm>
        <a:off x="8247896" y="68351"/>
        <a:ext cx="2196960" cy="36888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224A4-44E0-4645-9E83-989DEC77EE86}">
      <dsp:nvSpPr>
        <dsp:cNvPr id="0" name=""/>
        <dsp:cNvSpPr/>
      </dsp:nvSpPr>
      <dsp:spPr>
        <a:xfrm>
          <a:off x="1925" y="1464521"/>
          <a:ext cx="2212999" cy="11064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>
              <a:cs typeface="Calibri"/>
            </a:rPr>
            <a:t>Im Browser aufrufbar</a:t>
          </a:r>
          <a:endParaRPr lang="de-DE" sz="2800" kern="1200"/>
        </a:p>
      </dsp:txBody>
      <dsp:txXfrm>
        <a:off x="34333" y="1496929"/>
        <a:ext cx="2148183" cy="1041683"/>
      </dsp:txXfrm>
    </dsp:sp>
    <dsp:sp modelId="{7A8EF1C5-2A52-4DB8-961F-CDF1BB13DB73}">
      <dsp:nvSpPr>
        <dsp:cNvPr id="0" name=""/>
        <dsp:cNvSpPr/>
      </dsp:nvSpPr>
      <dsp:spPr>
        <a:xfrm>
          <a:off x="223225" y="2571021"/>
          <a:ext cx="221299" cy="829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874"/>
              </a:lnTo>
              <a:lnTo>
                <a:pt x="221299" y="82987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E525B1-4749-483E-A140-CC5CCDF650B6}">
      <dsp:nvSpPr>
        <dsp:cNvPr id="0" name=""/>
        <dsp:cNvSpPr/>
      </dsp:nvSpPr>
      <dsp:spPr>
        <a:xfrm>
          <a:off x="444525" y="2847645"/>
          <a:ext cx="1770399" cy="11064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>
              <a:cs typeface="Calibri"/>
            </a:rPr>
            <a:t>Responsiv</a:t>
          </a:r>
          <a:endParaRPr lang="de-DE" sz="3000" kern="1200"/>
        </a:p>
      </dsp:txBody>
      <dsp:txXfrm>
        <a:off x="476933" y="2880053"/>
        <a:ext cx="1705583" cy="1041683"/>
      </dsp:txXfrm>
    </dsp:sp>
    <dsp:sp modelId="{E8D1A0AD-3533-4F46-A845-2C1452643AB4}">
      <dsp:nvSpPr>
        <dsp:cNvPr id="0" name=""/>
        <dsp:cNvSpPr/>
      </dsp:nvSpPr>
      <dsp:spPr>
        <a:xfrm>
          <a:off x="2768174" y="1464521"/>
          <a:ext cx="2212999" cy="11064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>
              <a:cs typeface="Calibri"/>
            </a:rPr>
            <a:t>Erweiterbar</a:t>
          </a:r>
          <a:endParaRPr lang="de-DE" sz="2800" kern="1200"/>
        </a:p>
      </dsp:txBody>
      <dsp:txXfrm>
        <a:off x="2800582" y="1496929"/>
        <a:ext cx="2148183" cy="1041683"/>
      </dsp:txXfrm>
    </dsp:sp>
    <dsp:sp modelId="{B8DE1B8D-1AEA-4A93-97C5-BB241FE57160}">
      <dsp:nvSpPr>
        <dsp:cNvPr id="0" name=""/>
        <dsp:cNvSpPr/>
      </dsp:nvSpPr>
      <dsp:spPr>
        <a:xfrm>
          <a:off x="2989474" y="2571021"/>
          <a:ext cx="221299" cy="829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874"/>
              </a:lnTo>
              <a:lnTo>
                <a:pt x="221299" y="82987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5F6E5-2D99-46D5-BEE2-32353C3B0EF6}">
      <dsp:nvSpPr>
        <dsp:cNvPr id="0" name=""/>
        <dsp:cNvSpPr/>
      </dsp:nvSpPr>
      <dsp:spPr>
        <a:xfrm>
          <a:off x="3210774" y="2847645"/>
          <a:ext cx="1770399" cy="11064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Offene Lizenz</a:t>
          </a:r>
        </a:p>
      </dsp:txBody>
      <dsp:txXfrm>
        <a:off x="3243182" y="2880053"/>
        <a:ext cx="1705583" cy="1041683"/>
      </dsp:txXfrm>
    </dsp:sp>
    <dsp:sp modelId="{C5D388F2-66AA-4875-952D-57FBA3579CF3}">
      <dsp:nvSpPr>
        <dsp:cNvPr id="0" name=""/>
        <dsp:cNvSpPr/>
      </dsp:nvSpPr>
      <dsp:spPr>
        <a:xfrm>
          <a:off x="5534424" y="1464521"/>
          <a:ext cx="2212999" cy="11064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>
              <a:cs typeface="Calibri"/>
            </a:rPr>
            <a:t>Containerized</a:t>
          </a:r>
          <a:endParaRPr lang="de-DE" sz="2800" kern="1200"/>
        </a:p>
      </dsp:txBody>
      <dsp:txXfrm>
        <a:off x="5566832" y="1496929"/>
        <a:ext cx="2148183" cy="1041683"/>
      </dsp:txXfrm>
    </dsp:sp>
    <dsp:sp modelId="{6D5C9F0B-2C5E-4D6C-94E4-BCA6187A75ED}">
      <dsp:nvSpPr>
        <dsp:cNvPr id="0" name=""/>
        <dsp:cNvSpPr/>
      </dsp:nvSpPr>
      <dsp:spPr>
        <a:xfrm>
          <a:off x="8300673" y="1464521"/>
          <a:ext cx="2212999" cy="11064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>
              <a:cs typeface="Calibri"/>
            </a:rPr>
            <a:t>Agil </a:t>
          </a:r>
          <a:endParaRPr lang="de-DE" sz="2800" kern="1200"/>
        </a:p>
      </dsp:txBody>
      <dsp:txXfrm>
        <a:off x="8333081" y="1496929"/>
        <a:ext cx="2148183" cy="10416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1EABB2-3D7A-473E-8C13-C29CE690EED3}">
      <dsp:nvSpPr>
        <dsp:cNvPr id="0" name=""/>
        <dsp:cNvSpPr/>
      </dsp:nvSpPr>
      <dsp:spPr>
        <a:xfrm>
          <a:off x="0" y="5709"/>
          <a:ext cx="8128000" cy="1591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/>
            <a:t>Webplattform für die Sport Challenge</a:t>
          </a:r>
        </a:p>
      </dsp:txBody>
      <dsp:txXfrm>
        <a:off x="77676" y="83385"/>
        <a:ext cx="7972648" cy="1435848"/>
      </dsp:txXfrm>
    </dsp:sp>
    <dsp:sp modelId="{7524C426-798B-4CF6-AD3E-CCEEC33ADC96}">
      <dsp:nvSpPr>
        <dsp:cNvPr id="0" name=""/>
        <dsp:cNvSpPr/>
      </dsp:nvSpPr>
      <dsp:spPr>
        <a:xfrm>
          <a:off x="0" y="1712110"/>
          <a:ext cx="8128000" cy="1591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/>
            <a:t>Löst Excel-Tabelle &amp; Confluence ab</a:t>
          </a:r>
        </a:p>
      </dsp:txBody>
      <dsp:txXfrm>
        <a:off x="77676" y="1789786"/>
        <a:ext cx="7972648" cy="1435848"/>
      </dsp:txXfrm>
    </dsp:sp>
    <dsp:sp modelId="{B031297D-002F-44F8-984A-444BEE56A3DD}">
      <dsp:nvSpPr>
        <dsp:cNvPr id="0" name=""/>
        <dsp:cNvSpPr/>
      </dsp:nvSpPr>
      <dsp:spPr>
        <a:xfrm>
          <a:off x="0" y="3303310"/>
          <a:ext cx="8128000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→"/>
          </a:pPr>
          <a:r>
            <a:rPr lang="de-DE" sz="3100" kern="1200"/>
            <a:t> Zusammenführen mehrerer Plattformen</a:t>
          </a:r>
        </a:p>
      </dsp:txBody>
      <dsp:txXfrm>
        <a:off x="0" y="3303310"/>
        <a:ext cx="8128000" cy="6624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FD035-0EC7-4797-A2D8-81846EE66528}">
      <dsp:nvSpPr>
        <dsp:cNvPr id="0" name=""/>
        <dsp:cNvSpPr/>
      </dsp:nvSpPr>
      <dsp:spPr>
        <a:xfrm>
          <a:off x="44" y="1383191"/>
          <a:ext cx="4212542" cy="12029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3300" kern="1200"/>
            <a:t>Mitarbeiter der Firma doubleSlash</a:t>
          </a:r>
        </a:p>
      </dsp:txBody>
      <dsp:txXfrm>
        <a:off x="44" y="1383191"/>
        <a:ext cx="4212542" cy="1202924"/>
      </dsp:txXfrm>
    </dsp:sp>
    <dsp:sp modelId="{D5A4F61F-B9E4-44D5-B13C-F4343D57FE27}">
      <dsp:nvSpPr>
        <dsp:cNvPr id="0" name=""/>
        <dsp:cNvSpPr/>
      </dsp:nvSpPr>
      <dsp:spPr>
        <a:xfrm>
          <a:off x="44" y="2586115"/>
          <a:ext cx="4212542" cy="1449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3300" kern="1200"/>
            <a:t>Nur interner Gebrauch</a:t>
          </a:r>
        </a:p>
      </dsp:txBody>
      <dsp:txXfrm>
        <a:off x="44" y="2586115"/>
        <a:ext cx="4212542" cy="1449360"/>
      </dsp:txXfrm>
    </dsp:sp>
    <dsp:sp modelId="{795B4B2E-5A3F-4FE0-8035-3F43BEA4311F}">
      <dsp:nvSpPr>
        <dsp:cNvPr id="0" name=""/>
        <dsp:cNvSpPr/>
      </dsp:nvSpPr>
      <dsp:spPr>
        <a:xfrm>
          <a:off x="4802341" y="1383191"/>
          <a:ext cx="4212542" cy="12029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Mitarbeiter, die an Sport interessiert sind</a:t>
          </a:r>
        </a:p>
      </dsp:txBody>
      <dsp:txXfrm>
        <a:off x="4802341" y="1383191"/>
        <a:ext cx="4212542" cy="1202924"/>
      </dsp:txXfrm>
    </dsp:sp>
    <dsp:sp modelId="{E5EE33A4-44E2-4789-9DB3-478178D46079}">
      <dsp:nvSpPr>
        <dsp:cNvPr id="0" name=""/>
        <dsp:cNvSpPr/>
      </dsp:nvSpPr>
      <dsp:spPr>
        <a:xfrm>
          <a:off x="4802341" y="2586115"/>
          <a:ext cx="4212542" cy="1449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300" kern="1200"/>
            <a:t>Variable IT-Kenntnisse</a:t>
          </a:r>
        </a:p>
      </dsp:txBody>
      <dsp:txXfrm>
        <a:off x="4802341" y="2586115"/>
        <a:ext cx="4212542" cy="14493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78E58-EEA8-42FF-BC43-08ED8CE72731}">
      <dsp:nvSpPr>
        <dsp:cNvPr id="0" name=""/>
        <dsp:cNvSpPr/>
      </dsp:nvSpPr>
      <dsp:spPr>
        <a:xfrm>
          <a:off x="0" y="159976"/>
          <a:ext cx="8128000" cy="159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/>
            <a:t>Grobe Schätzung für alles: </a:t>
          </a:r>
          <a:br>
            <a:rPr lang="de-DE" sz="4000" kern="1200"/>
          </a:br>
          <a:r>
            <a:rPr lang="de-DE" sz="4000" kern="1200"/>
            <a:t>290.5 Stunden</a:t>
          </a:r>
        </a:p>
      </dsp:txBody>
      <dsp:txXfrm>
        <a:off x="77676" y="237652"/>
        <a:ext cx="7972648" cy="1435848"/>
      </dsp:txXfrm>
    </dsp:sp>
    <dsp:sp modelId="{B20019EF-035B-4BED-91A6-6C899620C08C}">
      <dsp:nvSpPr>
        <dsp:cNvPr id="0" name=""/>
        <dsp:cNvSpPr/>
      </dsp:nvSpPr>
      <dsp:spPr>
        <a:xfrm>
          <a:off x="0" y="1751176"/>
          <a:ext cx="8128000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→"/>
          </a:pPr>
          <a:r>
            <a:rPr lang="de-DE" sz="3100" kern="1200"/>
            <a:t> 29 Stunden pro Woche, 7 Stunden für jeden</a:t>
          </a:r>
        </a:p>
      </dsp:txBody>
      <dsp:txXfrm>
        <a:off x="0" y="1751176"/>
        <a:ext cx="8128000" cy="662400"/>
      </dsp:txXfrm>
    </dsp:sp>
    <dsp:sp modelId="{88F6D143-BDFD-4494-BB9E-541E7A9E825D}">
      <dsp:nvSpPr>
        <dsp:cNvPr id="0" name=""/>
        <dsp:cNvSpPr/>
      </dsp:nvSpPr>
      <dsp:spPr>
        <a:xfrm>
          <a:off x="0" y="2413576"/>
          <a:ext cx="8128000" cy="159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/>
            <a:t>Nur geforderte Features: </a:t>
          </a:r>
          <a:br>
            <a:rPr lang="de-DE" sz="4000" kern="1200"/>
          </a:br>
          <a:r>
            <a:rPr lang="de-DE" sz="4000" kern="1200"/>
            <a:t>98.5 Stunden</a:t>
          </a:r>
        </a:p>
      </dsp:txBody>
      <dsp:txXfrm>
        <a:off x="77676" y="2491252"/>
        <a:ext cx="7972648" cy="14358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AAD756-B14F-499A-A89C-A8B96334086F}">
      <dsp:nvSpPr>
        <dsp:cNvPr id="0" name=""/>
        <dsp:cNvSpPr/>
      </dsp:nvSpPr>
      <dsp:spPr>
        <a:xfrm rot="5400000">
          <a:off x="-225360" y="226662"/>
          <a:ext cx="1502401" cy="10516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Zuerst</a:t>
          </a:r>
        </a:p>
      </dsp:txBody>
      <dsp:txXfrm rot="-5400000">
        <a:off x="1" y="527141"/>
        <a:ext cx="1051680" cy="450721"/>
      </dsp:txXfrm>
    </dsp:sp>
    <dsp:sp modelId="{1EE5FE68-6CE5-4D68-B46B-25656BD329CB}">
      <dsp:nvSpPr>
        <dsp:cNvPr id="0" name=""/>
        <dsp:cNvSpPr/>
      </dsp:nvSpPr>
      <dsp:spPr>
        <a:xfrm rot="5400000">
          <a:off x="3387820" y="-2334837"/>
          <a:ext cx="976560" cy="56488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/>
            <a:t>Login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/>
            <a:t>Challenge erstellen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/>
            <a:t>Distanz eintragen</a:t>
          </a:r>
        </a:p>
      </dsp:txBody>
      <dsp:txXfrm rot="-5400000">
        <a:off x="1051681" y="48974"/>
        <a:ext cx="5601167" cy="881216"/>
      </dsp:txXfrm>
    </dsp:sp>
    <dsp:sp modelId="{3934D5A6-F112-4CC6-AD85-5CFBCB4F7C72}">
      <dsp:nvSpPr>
        <dsp:cNvPr id="0" name=""/>
        <dsp:cNvSpPr/>
      </dsp:nvSpPr>
      <dsp:spPr>
        <a:xfrm rot="5400000">
          <a:off x="-225360" y="1533676"/>
          <a:ext cx="1502401" cy="10516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Später</a:t>
          </a:r>
        </a:p>
      </dsp:txBody>
      <dsp:txXfrm rot="-5400000">
        <a:off x="1" y="1834155"/>
        <a:ext cx="1051680" cy="450721"/>
      </dsp:txXfrm>
    </dsp:sp>
    <dsp:sp modelId="{C6EFFAA0-C69F-4792-BFC4-EAEA1CD6FB8F}">
      <dsp:nvSpPr>
        <dsp:cNvPr id="0" name=""/>
        <dsp:cNvSpPr/>
      </dsp:nvSpPr>
      <dsp:spPr>
        <a:xfrm rot="5400000">
          <a:off x="3387820" y="-1027823"/>
          <a:ext cx="976560" cy="56488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/>
            <a:t>Erweiterte Features</a:t>
          </a:r>
        </a:p>
      </dsp:txBody>
      <dsp:txXfrm rot="-5400000">
        <a:off x="1051681" y="1355988"/>
        <a:ext cx="5601167" cy="881216"/>
      </dsp:txXfrm>
    </dsp:sp>
    <dsp:sp modelId="{05F4F402-0E52-412E-A30B-9ADDA3D13216}">
      <dsp:nvSpPr>
        <dsp:cNvPr id="0" name=""/>
        <dsp:cNvSpPr/>
      </dsp:nvSpPr>
      <dsp:spPr>
        <a:xfrm rot="5400000">
          <a:off x="-225360" y="2840690"/>
          <a:ext cx="1502401" cy="10516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Zuletzt</a:t>
          </a:r>
        </a:p>
      </dsp:txBody>
      <dsp:txXfrm rot="-5400000">
        <a:off x="1" y="3141169"/>
        <a:ext cx="1051680" cy="450721"/>
      </dsp:txXfrm>
    </dsp:sp>
    <dsp:sp modelId="{C72F3AF6-AD0E-497D-ADCC-1BF0C0DA08E4}">
      <dsp:nvSpPr>
        <dsp:cNvPr id="0" name=""/>
        <dsp:cNvSpPr/>
      </dsp:nvSpPr>
      <dsp:spPr>
        <a:xfrm rot="5400000">
          <a:off x="3387820" y="279190"/>
          <a:ext cx="976560" cy="56488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/>
            <a:t>„Nice </a:t>
          </a:r>
          <a:r>
            <a:rPr lang="de-DE" sz="1800" kern="1200" err="1"/>
            <a:t>to</a:t>
          </a:r>
          <a:r>
            <a:rPr lang="de-DE" sz="1800" kern="1200"/>
            <a:t> </a:t>
          </a:r>
          <a:r>
            <a:rPr lang="de-DE" sz="1800" kern="1200" err="1"/>
            <a:t>haves</a:t>
          </a:r>
          <a:r>
            <a:rPr lang="de-DE" sz="1800" kern="1200"/>
            <a:t>“</a:t>
          </a:r>
        </a:p>
      </dsp:txBody>
      <dsp:txXfrm rot="-5400000">
        <a:off x="1051681" y="2663001"/>
        <a:ext cx="5601167" cy="881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BC9A6BA-5FDE-226F-948B-8055AEB7C4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C8F6D4D-DE2B-0F06-EC52-09120226A3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5E4C6-71FE-413B-98C2-09B058193A3A}" type="datetimeFigureOut">
              <a:rPr lang="de-DE" smtClean="0"/>
              <a:t>19.04.2023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69C0AE-1873-B354-29C8-36C56F0678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1F1AD2-CEA0-1510-5F00-421C2D33A8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03AAF-7592-41B3-9E72-470698E1FE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449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D54AF-94F5-4D49-99B8-021B863E1665}" type="datetimeFigureOut">
              <a:rPr lang="de-DE" smtClean="0"/>
              <a:t>19.04.2023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099B4-18F4-45AF-B84E-139A08CC2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10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Da7M5IRryhv2g9f0ncDDrl/SCP-Prototyp?node-id=0-1&amp;t=ZlcD3ZckKX5SFaHy-0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099B4-18F4-45AF-B84E-139A08CC2BE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091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099B4-18F4-45AF-B84E-139A08CC2BE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181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+mn-lt"/>
                <a:cs typeface="+mn-lt"/>
                <a:hlinkClick r:id="rId3"/>
              </a:rPr>
              <a:t>https://www.figma.com/file/Da7M5IRryhv2g9f0ncDDrl/SCP-Prototyp?node-id=0-1&amp;t=ZlcD3ZckKX5SFaHy-0</a:t>
            </a:r>
            <a:endParaRPr lang="de-DE">
              <a:ea typeface="+mn-lt"/>
              <a:cs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099B4-18F4-45AF-B84E-139A08CC2BE3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248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7B917-3B99-33A2-9DE8-6EDAB1DDA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897D34-1CBD-E746-7D92-B3C6E5089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54796"/>
            <a:ext cx="9144000" cy="3651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8161DD-58A5-FB8A-01AA-A2390380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D8FD-92D3-4EE3-B0DF-DCA1D7BA49A2}" type="datetime1">
              <a:rPr lang="de-DE" smtClean="0"/>
              <a:t>19.04.2023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E50E0B-1A58-10A5-61A4-58DAB079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674616-DB7C-4E88-5DE9-0181BC35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48F82B-C8F5-8F18-2059-C64728F34A59}"/>
              </a:ext>
            </a:extLst>
          </p:cNvPr>
          <p:cNvSpPr/>
          <p:nvPr userDrawn="1"/>
        </p:nvSpPr>
        <p:spPr>
          <a:xfrm>
            <a:off x="1523999" y="3509963"/>
            <a:ext cx="9144000" cy="92075"/>
          </a:xfrm>
          <a:prstGeom prst="rect">
            <a:avLst/>
          </a:prstGeom>
          <a:solidFill>
            <a:srgbClr val="FF9F00"/>
          </a:solidFill>
          <a:ln>
            <a:solidFill>
              <a:srgbClr val="FF9F00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81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3DFDD-B2D6-9BB9-3FDB-954F0658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160"/>
            <a:ext cx="10515600" cy="633572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5D88CB-AA0C-4E02-9F52-6ED3A229B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4331CC-C889-66F1-6A79-6426B6AC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F8D16-FE72-4C22-B7AC-8EE07B6EED2F}" type="datetime1">
              <a:rPr lang="de-DE" smtClean="0"/>
              <a:t>19.04.2023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A567E3-BCA4-8CF1-93A9-D05A5F46A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5AE08A-F6F4-EA55-93A9-8CBDC952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6E00D3D-7591-53DC-8492-081CF40B0918}"/>
              </a:ext>
            </a:extLst>
          </p:cNvPr>
          <p:cNvSpPr/>
          <p:nvPr userDrawn="1"/>
        </p:nvSpPr>
        <p:spPr>
          <a:xfrm>
            <a:off x="838200" y="1559719"/>
            <a:ext cx="10515600" cy="92075"/>
          </a:xfrm>
          <a:prstGeom prst="rect">
            <a:avLst/>
          </a:prstGeom>
          <a:solidFill>
            <a:srgbClr val="FF9F00"/>
          </a:solidFill>
          <a:ln>
            <a:solidFill>
              <a:srgbClr val="FF9F00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39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2B360-B49D-81A6-2DF0-2F3D0E6E9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116579"/>
            <a:ext cx="10515600" cy="1018699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EAAFC9-EA05-4680-C16C-96E42E625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33038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DFF74F-FC26-3E06-22E6-B8CEC127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34DE-A8EC-457F-95B2-F2B5FF7DF09A}" type="datetime1">
              <a:rPr lang="de-DE" smtClean="0"/>
              <a:t>19.04.2023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3926B4-FA40-DD48-F206-C7316AF9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A740E7-6F20-F6BD-41C8-9B5AEB4D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1D1CE-35D1-0BC5-A088-E99225025D21}"/>
              </a:ext>
            </a:extLst>
          </p:cNvPr>
          <p:cNvSpPr/>
          <p:nvPr userDrawn="1"/>
        </p:nvSpPr>
        <p:spPr>
          <a:xfrm>
            <a:off x="838200" y="4135279"/>
            <a:ext cx="10515600" cy="92075"/>
          </a:xfrm>
          <a:prstGeom prst="rect">
            <a:avLst/>
          </a:prstGeom>
          <a:solidFill>
            <a:srgbClr val="FF9F00"/>
          </a:solidFill>
          <a:ln>
            <a:solidFill>
              <a:srgbClr val="FF9F00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988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80C33C-BA56-0732-BAC0-61A9EA1D3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FE175F-B071-4C8E-F4C9-80E7F7D21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661C09-2508-F359-43F1-C91C77EA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37F3-02F4-46F1-9936-6C2347540842}" type="datetime1">
              <a:rPr lang="de-DE" smtClean="0"/>
              <a:t>19.04.2023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D6E0CC-F9C3-7B3C-CA46-6CBCEE93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522391-9720-6357-AF2A-4312FBEC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C31B56F-3925-9D82-299D-44A4C2D33AA3}"/>
              </a:ext>
            </a:extLst>
          </p:cNvPr>
          <p:cNvSpPr txBox="1">
            <a:spLocks/>
          </p:cNvSpPr>
          <p:nvPr userDrawn="1"/>
        </p:nvSpPr>
        <p:spPr>
          <a:xfrm>
            <a:off x="838200" y="899160"/>
            <a:ext cx="10515600" cy="633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51515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6F9A86C-041D-F72C-5422-B7A345E417EE}"/>
              </a:ext>
            </a:extLst>
          </p:cNvPr>
          <p:cNvSpPr/>
          <p:nvPr userDrawn="1"/>
        </p:nvSpPr>
        <p:spPr>
          <a:xfrm>
            <a:off x="838200" y="1559719"/>
            <a:ext cx="10515600" cy="92075"/>
          </a:xfrm>
          <a:prstGeom prst="rect">
            <a:avLst/>
          </a:prstGeom>
          <a:solidFill>
            <a:srgbClr val="FF9F00"/>
          </a:solidFill>
          <a:ln>
            <a:solidFill>
              <a:srgbClr val="FF9F00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5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C27F8E-E705-A1C6-1960-F224E93E7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92B03B-03D1-47EE-D6B0-4E3BD28D9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0D337E-1484-92C4-B7FB-642D4E31A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9A45BE9-1997-3529-F69C-467338469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926BAD4-B516-146C-A13A-DDFE6BD4A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310E-4BB2-45AD-97A0-FB0F13A7022D}" type="datetime1">
              <a:rPr lang="de-DE" smtClean="0"/>
              <a:t>19.04.2023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74DE884-8409-24EA-B6B9-D2B8B00E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314A402-5C4E-39AF-7412-A0F4E466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EAD1640-C1E2-BC61-5BA6-7F2651C9FA9F}"/>
              </a:ext>
            </a:extLst>
          </p:cNvPr>
          <p:cNvSpPr/>
          <p:nvPr userDrawn="1"/>
        </p:nvSpPr>
        <p:spPr>
          <a:xfrm>
            <a:off x="838200" y="1559719"/>
            <a:ext cx="10515600" cy="92075"/>
          </a:xfrm>
          <a:prstGeom prst="rect">
            <a:avLst/>
          </a:prstGeom>
          <a:solidFill>
            <a:srgbClr val="FF9F00"/>
          </a:solidFill>
          <a:ln>
            <a:solidFill>
              <a:srgbClr val="FF9F00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3D52F-DA0E-B97B-7571-3DC459DD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8260"/>
            <a:ext cx="10515600" cy="701459"/>
          </a:xfrm>
        </p:spPr>
        <p:txBody>
          <a:bodyPr anchor="b">
            <a:noAutofit/>
          </a:bodyPr>
          <a:lstStyle>
            <a:lvl1pPr>
              <a:defRPr sz="4100" b="1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0293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7AF2B8-163F-3B2D-28AB-817D54A2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F329-48FA-442C-A0FF-B9C0A98D9683}" type="datetime1">
              <a:rPr lang="de-DE" smtClean="0"/>
              <a:t>19.04.2023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DEC815-F025-4ABF-D266-10A4A725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71F4FA-2525-1A7C-7A30-A6784A23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4E67B01-8DD6-C595-D2A1-962E4D288D6C}"/>
              </a:ext>
            </a:extLst>
          </p:cNvPr>
          <p:cNvSpPr/>
          <p:nvPr userDrawn="1"/>
        </p:nvSpPr>
        <p:spPr>
          <a:xfrm>
            <a:off x="838200" y="1559719"/>
            <a:ext cx="10515600" cy="92075"/>
          </a:xfrm>
          <a:prstGeom prst="rect">
            <a:avLst/>
          </a:prstGeom>
          <a:solidFill>
            <a:srgbClr val="FF9F00"/>
          </a:solidFill>
          <a:ln>
            <a:solidFill>
              <a:srgbClr val="FF9F00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0FD4674-8BA5-72E2-32BA-45A4C2FE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8260"/>
            <a:ext cx="10515600" cy="701459"/>
          </a:xfrm>
        </p:spPr>
        <p:txBody>
          <a:bodyPr anchor="b">
            <a:noAutofit/>
          </a:bodyPr>
          <a:lstStyle>
            <a:lvl1pPr>
              <a:defRPr sz="4100" b="1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137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009088-6F79-3DBE-3FEB-98E53270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B6E9-E110-4E27-8C85-6D74E968BF5E}" type="datetime1">
              <a:rPr lang="de-DE" smtClean="0"/>
              <a:t>19.04.2023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4DC4D5-0AFE-876E-6FA5-37A20D87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18211B-858F-192E-5E84-21B426C0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34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62AF1-F829-6EE6-BC87-4146ECE5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>
            <a:noAutofit/>
          </a:bodyPr>
          <a:lstStyle>
            <a:lvl1pPr>
              <a:defRPr sz="36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4C64C7-4DB2-D993-04B9-1DE8B10F0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44F69A-393C-0596-6B16-AA4D2B0C6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53640"/>
            <a:ext cx="3932237" cy="341534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103CE9-9F1C-CB42-5D13-DDAF8F92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FA05-AC08-426E-9496-E8C2A85EA790}" type="datetime1">
              <a:rPr lang="de-DE" smtClean="0"/>
              <a:t>19.04.2023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8C75DE-8D6E-4524-A02A-70C689A4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A8F477-3D53-F707-1DC8-C88C061D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‹#›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E31F752-23BA-A02C-4965-9DCCB778F85E}"/>
              </a:ext>
            </a:extLst>
          </p:cNvPr>
          <p:cNvSpPr/>
          <p:nvPr userDrawn="1"/>
        </p:nvSpPr>
        <p:spPr>
          <a:xfrm>
            <a:off x="845820" y="2083753"/>
            <a:ext cx="3931200" cy="92075"/>
          </a:xfrm>
          <a:prstGeom prst="rect">
            <a:avLst/>
          </a:prstGeom>
          <a:solidFill>
            <a:srgbClr val="FF9F00"/>
          </a:solidFill>
          <a:ln>
            <a:solidFill>
              <a:srgbClr val="FF9F00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17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827FBCF6-FB36-9D13-B006-B519A9A1E901}"/>
              </a:ext>
            </a:extLst>
          </p:cNvPr>
          <p:cNvSpPr/>
          <p:nvPr userDrawn="1"/>
        </p:nvSpPr>
        <p:spPr>
          <a:xfrm>
            <a:off x="-93785" y="145310"/>
            <a:ext cx="12408877" cy="219815"/>
          </a:xfrm>
          <a:prstGeom prst="rect">
            <a:avLst/>
          </a:prstGeom>
          <a:solidFill>
            <a:srgbClr val="D7E9F4"/>
          </a:solidFill>
          <a:ln>
            <a:solidFill>
              <a:srgbClr val="D7E9F4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43C0E53-D2C7-9082-42FD-AF754D9F47FF}"/>
              </a:ext>
            </a:extLst>
          </p:cNvPr>
          <p:cNvSpPr/>
          <p:nvPr userDrawn="1"/>
        </p:nvSpPr>
        <p:spPr>
          <a:xfrm>
            <a:off x="0" y="-5862"/>
            <a:ext cx="12192000" cy="213953"/>
          </a:xfrm>
          <a:prstGeom prst="rect">
            <a:avLst/>
          </a:prstGeom>
          <a:solidFill>
            <a:srgbClr val="00A5E1"/>
          </a:solidFill>
          <a:ln>
            <a:solidFill>
              <a:srgbClr val="00A5E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45FE95-7031-193A-4F28-602300ADA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75E417-C813-EE23-F9AC-56E35F1AD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C7D6B5-079B-6C21-151A-1F12EF39D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7A7A7A"/>
                </a:solidFill>
              </a:defRPr>
            </a:lvl1pPr>
          </a:lstStyle>
          <a:p>
            <a:fld id="{E5EC41AA-56C8-473E-8111-068D0FAEB7DD}" type="datetime1">
              <a:rPr lang="de-DE" smtClean="0"/>
              <a:pPr/>
              <a:t>19.04.2023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D3B05E-E2F9-6A25-7EF5-D414079FD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7A7A7A"/>
                </a:solidFill>
              </a:defRPr>
            </a:lvl1pPr>
          </a:lstStyle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AAD97F-5F59-605F-E5A7-93A9D9D0F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A7A7A"/>
                </a:solidFill>
              </a:defRPr>
            </a:lvl1pPr>
          </a:lstStyle>
          <a:p>
            <a:fld id="{89FC54A0-61CC-4F67-9F0E-F272352AC89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41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1515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1515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1515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1515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1515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1515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de/jira" TargetMode="External"/><Relationship Id="rId2" Type="http://schemas.openxmlformats.org/officeDocument/2006/relationships/hyperlink" Target="https://pluralsight2.imgix.net/paths/images/scrum-a5c44d8364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C566C9-F455-5449-1090-39D7980B6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/>
              <a:t>Sport Challenge 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47BDCF-2FCC-0E97-1BDB-11EF8FA46B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800">
                <a:effectLst/>
                <a:latin typeface="Arial" panose="020B0604020202020204" pitchFamily="34" charset="0"/>
                <a:ea typeface="Yu Mincho" panose="02020400000000000000" pitchFamily="18" charset="-128"/>
              </a:rPr>
              <a:t>Softwareprojekt für doubleSlash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393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DB853F60-2F2C-71BE-7D88-9EA0B20B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Umsetzung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AB4C2E8-72C3-50F7-15A0-4C0494AD66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C9D04E-8A37-D754-D7B2-7697E197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8D1AE-D7EA-048F-47CE-A749E159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45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CE089-C009-9465-CFAE-74C96747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Architektur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277934-C7DC-878A-976A-06CC2DA2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DC46D6-ED4E-F5F0-89DA-A9EFFF35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11</a:t>
            </a:fld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D40B6C56-B6BB-93DD-6E55-B9967362990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4451412" y="2904544"/>
            <a:ext cx="2928" cy="539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0685356-75BE-237A-C239-48C234410D5B}"/>
              </a:ext>
            </a:extLst>
          </p:cNvPr>
          <p:cNvCxnSpPr>
            <a:cxnSpLocks/>
          </p:cNvCxnSpPr>
          <p:nvPr/>
        </p:nvCxnSpPr>
        <p:spPr>
          <a:xfrm>
            <a:off x="4449652" y="4043264"/>
            <a:ext cx="0" cy="1063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39A7D9B-ED77-60E6-77EF-94404A66BF01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5491834" y="3174185"/>
            <a:ext cx="1106502" cy="8328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354423E-6AD9-C330-A9C1-33F91650085E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5494762" y="2341359"/>
            <a:ext cx="1103574" cy="8328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0FDF277D-2465-57C0-3CB9-38F8655E9E1E}"/>
              </a:ext>
            </a:extLst>
          </p:cNvPr>
          <p:cNvSpPr txBox="1"/>
          <p:nvPr/>
        </p:nvSpPr>
        <p:spPr>
          <a:xfrm rot="2172104">
            <a:off x="5640212" y="2397895"/>
            <a:ext cx="1162771" cy="4462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2300">
                <a:latin typeface="Helvetica Light"/>
              </a:rPr>
              <a:t>SAML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9696C42-7784-C73E-1B79-D331230E4CBA}"/>
              </a:ext>
            </a:extLst>
          </p:cNvPr>
          <p:cNvSpPr txBox="1"/>
          <p:nvPr/>
        </p:nvSpPr>
        <p:spPr>
          <a:xfrm rot="19355811">
            <a:off x="5605808" y="3540547"/>
            <a:ext cx="1004130" cy="4462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2300">
                <a:latin typeface="Helvetica Light"/>
              </a:rPr>
              <a:t>SAML</a:t>
            </a:r>
            <a:endParaRPr lang="de-DE">
              <a:latin typeface="Helvetica Light" panose="020B0500000000000000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05CD0E7-F693-C616-F8D3-CD634AE53960}"/>
              </a:ext>
            </a:extLst>
          </p:cNvPr>
          <p:cNvSpPr txBox="1"/>
          <p:nvPr/>
        </p:nvSpPr>
        <p:spPr>
          <a:xfrm>
            <a:off x="4451412" y="2960747"/>
            <a:ext cx="1459527" cy="4462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2300">
                <a:latin typeface="Helvetica Light"/>
              </a:rPr>
              <a:t>REST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2992C7B-3EDD-303B-AF62-3FD5FD60882C}"/>
              </a:ext>
            </a:extLst>
          </p:cNvPr>
          <p:cNvSpPr/>
          <p:nvPr/>
        </p:nvSpPr>
        <p:spPr>
          <a:xfrm>
            <a:off x="3413918" y="1778174"/>
            <a:ext cx="2080844" cy="1126370"/>
          </a:xfrm>
          <a:prstGeom prst="roundRect">
            <a:avLst/>
          </a:prstGeom>
          <a:solidFill>
            <a:srgbClr val="00A5E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3000">
                <a:latin typeface="Helvetica Light"/>
              </a:rPr>
              <a:t>Frontend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F22CD41D-47C9-DFF3-EA49-E2D62CB89689}"/>
              </a:ext>
            </a:extLst>
          </p:cNvPr>
          <p:cNvSpPr/>
          <p:nvPr/>
        </p:nvSpPr>
        <p:spPr>
          <a:xfrm>
            <a:off x="3410990" y="3443827"/>
            <a:ext cx="2080844" cy="1126370"/>
          </a:xfrm>
          <a:prstGeom prst="roundRect">
            <a:avLst/>
          </a:prstGeom>
          <a:solidFill>
            <a:srgbClr val="00A5E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3000">
                <a:latin typeface="Helvetica Light"/>
              </a:rPr>
              <a:t>Backend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2B4843F-56AF-CC89-65D5-C99FFAB780DE}"/>
              </a:ext>
            </a:extLst>
          </p:cNvPr>
          <p:cNvSpPr/>
          <p:nvPr/>
        </p:nvSpPr>
        <p:spPr>
          <a:xfrm>
            <a:off x="3410990" y="5109481"/>
            <a:ext cx="2080844" cy="1126370"/>
          </a:xfrm>
          <a:prstGeom prst="roundRect">
            <a:avLst/>
          </a:prstGeom>
          <a:solidFill>
            <a:srgbClr val="00A5E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3000">
                <a:latin typeface="Helvetica Light"/>
              </a:rPr>
              <a:t>Database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840B7BE-A99A-D650-1470-C9E4C2A39EC5}"/>
              </a:ext>
            </a:extLst>
          </p:cNvPr>
          <p:cNvSpPr/>
          <p:nvPr/>
        </p:nvSpPr>
        <p:spPr>
          <a:xfrm>
            <a:off x="6598336" y="2611000"/>
            <a:ext cx="2080844" cy="1126370"/>
          </a:xfrm>
          <a:prstGeom prst="roundRect">
            <a:avLst/>
          </a:prstGeom>
          <a:solidFill>
            <a:srgbClr val="00A5E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3000">
                <a:latin typeface="Helvetica Light"/>
              </a:rPr>
              <a:t>Identity Server</a:t>
            </a:r>
          </a:p>
        </p:txBody>
      </p:sp>
    </p:spTree>
    <p:extLst>
      <p:ext uri="{BB962C8B-B14F-4D97-AF65-F5344CB8AC3E}">
        <p14:creationId xmlns:p14="http://schemas.microsoft.com/office/powerpoint/2010/main" val="2739600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1BD331-8C42-559D-2DCC-B58741A0E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7386442-EFDB-89A2-524C-D0E77344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12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3CB1044-05F7-0008-5870-E2FA207CE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Technologien</a:t>
            </a:r>
          </a:p>
        </p:txBody>
      </p:sp>
      <p:pic>
        <p:nvPicPr>
          <p:cNvPr id="14" name="Grafik 13" descr="Ein Bild, das Logo enthält.&#10;&#10;Automatisch generierte Beschreibung">
            <a:extLst>
              <a:ext uri="{FF2B5EF4-FFF2-40B4-BE49-F238E27FC236}">
                <a16:creationId xmlns:a16="http://schemas.microsoft.com/office/drawing/2014/main" id="{CCAA12E7-B46B-9E89-70F9-772ED0FB0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7543"/>
            <a:ext cx="5360332" cy="1800000"/>
          </a:xfrm>
          <a:prstGeom prst="rect">
            <a:avLst/>
          </a:prstGeom>
        </p:spPr>
      </p:pic>
      <p:pic>
        <p:nvPicPr>
          <p:cNvPr id="18" name="Grafik 17" descr="Ein Bild, das Logo enthält.&#10;&#10;Automatisch generierte Beschreibung">
            <a:extLst>
              <a:ext uri="{FF2B5EF4-FFF2-40B4-BE49-F238E27FC236}">
                <a16:creationId xmlns:a16="http://schemas.microsoft.com/office/drawing/2014/main" id="{73C48264-2054-88A8-085A-1219DC75C4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2" t="17885" r="19051" b="17427"/>
          <a:stretch/>
        </p:blipFill>
        <p:spPr>
          <a:xfrm>
            <a:off x="6555481" y="2027128"/>
            <a:ext cx="2550001" cy="1800000"/>
          </a:xfrm>
          <a:prstGeom prst="rect">
            <a:avLst/>
          </a:prstGeom>
        </p:spPr>
      </p:pic>
      <p:pic>
        <p:nvPicPr>
          <p:cNvPr id="20" name="Grafik 19" descr="Ein Bild, das Logo enthält.&#10;&#10;Automatisch generierte Beschreibung">
            <a:extLst>
              <a:ext uri="{FF2B5EF4-FFF2-40B4-BE49-F238E27FC236}">
                <a16:creationId xmlns:a16="http://schemas.microsoft.com/office/drawing/2014/main" id="{1222EB61-AEED-54D8-5267-45F9CC18F7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1" t="25564" r="14380" b="27066"/>
          <a:stretch/>
        </p:blipFill>
        <p:spPr>
          <a:xfrm>
            <a:off x="2438992" y="4088941"/>
            <a:ext cx="4742857" cy="1800000"/>
          </a:xfrm>
          <a:prstGeom prst="rect">
            <a:avLst/>
          </a:prstGeom>
        </p:spPr>
      </p:pic>
      <p:pic>
        <p:nvPicPr>
          <p:cNvPr id="22" name="Grafik 21" descr="Ein Bild, das Logo enthält.&#10;&#10;Automatisch generierte Beschreibung">
            <a:extLst>
              <a:ext uri="{FF2B5EF4-FFF2-40B4-BE49-F238E27FC236}">
                <a16:creationId xmlns:a16="http://schemas.microsoft.com/office/drawing/2014/main" id="{8F0C8DC9-BA31-3315-F833-F4319FACCB4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3" t="17960" r="16910" b="18236"/>
          <a:stretch/>
        </p:blipFill>
        <p:spPr>
          <a:xfrm>
            <a:off x="7981951" y="3977543"/>
            <a:ext cx="2811031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8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27FBA-8A3D-A74C-C7F4-93E79902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Entwicklungsumgebung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FE502F-E7C2-90E6-34E8-D1CE35F38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6CC2B2-05EC-900E-C4A4-D5C7AEFB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13</a:t>
            </a:fld>
            <a:endParaRPr lang="de-DE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2A6E22DD-DBE8-46E0-EBC0-1BC949769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329" y="1945656"/>
            <a:ext cx="1269828" cy="1260000"/>
          </a:xfrm>
          <a:prstGeom prst="rect">
            <a:avLst/>
          </a:prstGeom>
        </p:spPr>
      </p:pic>
      <p:pic>
        <p:nvPicPr>
          <p:cNvPr id="7" name="Grafik 7">
            <a:extLst>
              <a:ext uri="{FF2B5EF4-FFF2-40B4-BE49-F238E27FC236}">
                <a16:creationId xmlns:a16="http://schemas.microsoft.com/office/drawing/2014/main" id="{9DC2AA95-54D5-FE74-40CB-50B6F68609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55" t="12906" r="11950" b="13011"/>
          <a:stretch/>
        </p:blipFill>
        <p:spPr>
          <a:xfrm>
            <a:off x="7967743" y="3423426"/>
            <a:ext cx="1285713" cy="1260000"/>
          </a:xfrm>
          <a:prstGeom prst="rect">
            <a:avLst/>
          </a:prstGeo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BB588A06-E8BC-A197-97D3-16A2AFB450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245" t="14895" r="31726" b="15304"/>
          <a:stretch/>
        </p:blipFill>
        <p:spPr>
          <a:xfrm>
            <a:off x="8085220" y="4901196"/>
            <a:ext cx="1050758" cy="1260000"/>
          </a:xfrm>
          <a:prstGeom prst="rect">
            <a:avLst/>
          </a:prstGeom>
        </p:spPr>
      </p:pic>
      <p:pic>
        <p:nvPicPr>
          <p:cNvPr id="9" name="Grafik 9" descr="Ein Bild, das Logo enthält.&#10;&#10;Beschreibung automatisch generiert.">
            <a:extLst>
              <a:ext uri="{FF2B5EF4-FFF2-40B4-BE49-F238E27FC236}">
                <a16:creationId xmlns:a16="http://schemas.microsoft.com/office/drawing/2014/main" id="{2DA87D27-F073-32D9-9EAF-8FA08045260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437" t="4804" r="25219" b="7000"/>
          <a:stretch/>
        </p:blipFill>
        <p:spPr>
          <a:xfrm>
            <a:off x="9845399" y="1945656"/>
            <a:ext cx="1508401" cy="12600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531EBF5-6C64-BCA7-7D39-7FD5C3E0317E}"/>
              </a:ext>
            </a:extLst>
          </p:cNvPr>
          <p:cNvSpPr txBox="1"/>
          <p:nvPr/>
        </p:nvSpPr>
        <p:spPr>
          <a:xfrm>
            <a:off x="838200" y="2067824"/>
            <a:ext cx="3746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>
                <a:solidFill>
                  <a:srgbClr val="515151"/>
                </a:solidFill>
              </a:rPr>
              <a:t>BACKEND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8D0A3D7E-3FEA-6B69-651E-9D72039F38AC}"/>
              </a:ext>
            </a:extLst>
          </p:cNvPr>
          <p:cNvSpPr/>
          <p:nvPr/>
        </p:nvSpPr>
        <p:spPr>
          <a:xfrm>
            <a:off x="5554377" y="2403514"/>
            <a:ext cx="1388046" cy="365125"/>
          </a:xfrm>
          <a:prstGeom prst="rightArrow">
            <a:avLst/>
          </a:prstGeom>
          <a:solidFill>
            <a:srgbClr val="00A5E1"/>
          </a:solidFill>
          <a:ln>
            <a:solidFill>
              <a:srgbClr val="00A5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3149350-B1B8-BA5B-C99A-215FAF17078F}"/>
              </a:ext>
            </a:extLst>
          </p:cNvPr>
          <p:cNvSpPr txBox="1"/>
          <p:nvPr/>
        </p:nvSpPr>
        <p:spPr>
          <a:xfrm>
            <a:off x="838200" y="3534693"/>
            <a:ext cx="3746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>
                <a:solidFill>
                  <a:srgbClr val="515151"/>
                </a:solidFill>
              </a:rPr>
              <a:t>FRONTEND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5A9B8A20-3F1D-A696-4738-341AF1C93BE8}"/>
              </a:ext>
            </a:extLst>
          </p:cNvPr>
          <p:cNvSpPr/>
          <p:nvPr/>
        </p:nvSpPr>
        <p:spPr>
          <a:xfrm>
            <a:off x="5554377" y="3870863"/>
            <a:ext cx="1388046" cy="365125"/>
          </a:xfrm>
          <a:prstGeom prst="rightArrow">
            <a:avLst/>
          </a:prstGeom>
          <a:solidFill>
            <a:srgbClr val="00A5E1"/>
          </a:solidFill>
          <a:ln>
            <a:solidFill>
              <a:srgbClr val="00A5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19CE63F-058E-A546-5870-EA7398210167}"/>
              </a:ext>
            </a:extLst>
          </p:cNvPr>
          <p:cNvSpPr txBox="1"/>
          <p:nvPr/>
        </p:nvSpPr>
        <p:spPr>
          <a:xfrm>
            <a:off x="838200" y="5001562"/>
            <a:ext cx="3981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>
                <a:solidFill>
                  <a:srgbClr val="515151"/>
                </a:solidFill>
              </a:rPr>
              <a:t>PLATTFORM</a:t>
            </a:r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01381D89-5768-2A9B-3F3E-11B06EAB6394}"/>
              </a:ext>
            </a:extLst>
          </p:cNvPr>
          <p:cNvSpPr/>
          <p:nvPr/>
        </p:nvSpPr>
        <p:spPr>
          <a:xfrm>
            <a:off x="5554377" y="5348633"/>
            <a:ext cx="1388046" cy="365125"/>
          </a:xfrm>
          <a:prstGeom prst="rightArrow">
            <a:avLst/>
          </a:prstGeom>
          <a:solidFill>
            <a:srgbClr val="00A5E1"/>
          </a:solidFill>
          <a:ln>
            <a:solidFill>
              <a:srgbClr val="00A5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79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  <p:bldP spid="15" grpId="0" animBg="1"/>
      <p:bldP spid="18" grpId="0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3135D40-382F-22F9-9A79-910BADA3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Projektmanagement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8165BAA-3EC7-1424-1ACF-601E6EAB1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56FF4E-5BB0-D1B1-EE11-1051CB40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01E5B0-517B-E3E4-D000-9C31B746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2308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FDBD6-CB1B-D6C7-CDD7-E06DD43A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Projektorganisation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0C9263-08EF-CF2E-6757-A27CA199D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/>
              <a:t>Vorgehensmodell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/>
              <a:t>Ticketmanagement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/>
              <a:t>Aufgabenverteilung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12DA8C-4B21-52B1-D124-13072558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9E3BC8-DCFE-6A97-5562-0740B6C1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13BA7D9-FA60-4960-33D4-FB76161337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9" t="18558" r="16308" b="18935"/>
          <a:stretch/>
        </p:blipFill>
        <p:spPr>
          <a:xfrm>
            <a:off x="5962650" y="1329710"/>
            <a:ext cx="2368550" cy="224786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CD465E5-493F-6DDE-2884-1B7AEC714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807" y="4369702"/>
            <a:ext cx="3861240" cy="1293714"/>
          </a:xfrm>
          <a:prstGeom prst="rect">
            <a:avLst/>
          </a:prstGeom>
        </p:spPr>
      </p:pic>
      <p:pic>
        <p:nvPicPr>
          <p:cNvPr id="13" name="Grafik 12" descr="Klemmbrett teilweise angekreuzt mit einfarbiger Füllung">
            <a:extLst>
              <a:ext uri="{FF2B5EF4-FFF2-40B4-BE49-F238E27FC236}">
                <a16:creationId xmlns:a16="http://schemas.microsoft.com/office/drawing/2014/main" id="{E78B01BA-F2CB-D5BC-D381-46DEB25E4B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0345" y="1905902"/>
            <a:ext cx="23114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0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CD3A4-3E2F-A25E-979F-82E4CC2D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Organisation in </a:t>
            </a:r>
            <a:r>
              <a:rPr lang="de-DE" err="1"/>
              <a:t>GitLab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465058-D78D-9E64-83BD-8BE49B098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1240"/>
            <a:ext cx="4610878" cy="38818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HSE </a:t>
            </a:r>
            <a:r>
              <a:rPr lang="de-DE" err="1"/>
              <a:t>GitLab</a:t>
            </a:r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Feature </a:t>
            </a:r>
            <a:r>
              <a:rPr lang="de-DE" err="1">
                <a:cs typeface="Calibri"/>
              </a:rPr>
              <a:t>Branches</a:t>
            </a:r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Testabdeckung 80%</a:t>
            </a:r>
            <a:endParaRPr lang="de-DE"/>
          </a:p>
          <a:p>
            <a:r>
              <a:rPr lang="de-DE">
                <a:cs typeface="Calibri"/>
              </a:rPr>
              <a:t>Automatisierung mit CI/CD</a:t>
            </a:r>
          </a:p>
          <a:p>
            <a:endParaRPr lang="de-DE"/>
          </a:p>
          <a:p>
            <a:endParaRPr lang="de-DE"/>
          </a:p>
          <a:p>
            <a:endParaRPr lang="de-DE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365457-08D5-CFF1-B950-14B01CFB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F334F8-F989-6A1A-DF31-00ED0FE3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16</a:t>
            </a:fld>
            <a:endParaRPr lang="de-DE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3667BFA6-A528-3967-DD96-6C2DAB6CA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918" y="2038351"/>
            <a:ext cx="5751882" cy="328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73103E9C-F199-D684-874B-2F4F04E2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Risiken</a:t>
            </a:r>
          </a:p>
        </p:txBody>
      </p:sp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7EC5E090-53CC-F152-985A-652294832A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546681"/>
              </p:ext>
            </p:extLst>
          </p:nvPr>
        </p:nvGraphicFramePr>
        <p:xfrm>
          <a:off x="838200" y="1825624"/>
          <a:ext cx="10515600" cy="3877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572414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80920282"/>
                    </a:ext>
                  </a:extLst>
                </a:gridCol>
              </a:tblGrid>
              <a:tr h="7635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400"/>
                        <a:t>Risiken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400"/>
                        <a:t>Präventionsmaßnahmen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0124994"/>
                  </a:ext>
                </a:extLst>
              </a:tr>
              <a:tr h="7635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trike="noStrike"/>
                        <a:t>Inkorrekte Aufwandseinschätzung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trike="noStrike"/>
                        <a:t>Kontinuierliche Anpassung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5035571"/>
                  </a:ext>
                </a:extLst>
              </a:tr>
              <a:tr h="3829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trike="noStrike"/>
                        <a:t>Mangelnde Erfahrung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trike="noStrike"/>
                        <a:t>Zusammenarbeit mit Betreuer und Kunden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9231209"/>
                  </a:ext>
                </a:extLst>
              </a:tr>
              <a:tr h="7635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trike="noStrike"/>
                        <a:t>Mangel an Zeit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trike="noStrike"/>
                        <a:t>Regelmäßige Code Reviews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9753148"/>
                  </a:ext>
                </a:extLst>
              </a:tr>
              <a:tr h="763596">
                <a:tc>
                  <a:txBody>
                    <a:bodyPr/>
                    <a:lstStyle/>
                    <a:p>
                      <a:endParaRPr lang="de-DE" sz="2400" strike="noStrik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trike="noStrike"/>
                        <a:t>Workshop mit dem Kunden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8416341"/>
                  </a:ext>
                </a:extLst>
              </a:tr>
            </a:tbl>
          </a:graphicData>
        </a:graphic>
      </p:graphicFrame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2148C1-8760-57E8-1BFD-66507230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0A92CF-7B85-35B5-6C4E-074B099F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29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B7A03-B22B-1F94-48F2-6A887B40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Aufwandschätzung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51404D-438A-2DAB-6793-7A203ADC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60CA0D-B41C-AFDE-4BE5-32CBDFA5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18</a:t>
            </a:fld>
            <a:endParaRPr lang="de-DE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EC979D15-8A60-A48C-AEA5-66C2D85CCF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4941577"/>
              </p:ext>
            </p:extLst>
          </p:nvPr>
        </p:nvGraphicFramePr>
        <p:xfrm>
          <a:off x="2032000" y="1927860"/>
          <a:ext cx="8128000" cy="4164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151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25A602-09BC-912B-A01F-9F9A40EB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Prototyp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4C21B5D-83F9-886D-F8B0-F38817C0D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ea typeface="+mn-lt"/>
                <a:cs typeface="+mn-lt"/>
              </a:rPr>
              <a:t>Weiter in </a:t>
            </a:r>
            <a:r>
              <a:rPr lang="de-DE" err="1">
                <a:ea typeface="+mn-lt"/>
                <a:cs typeface="+mn-lt"/>
              </a:rPr>
              <a:t>Figma</a:t>
            </a:r>
            <a:endParaRPr lang="de-DE">
              <a:ea typeface="+mn-lt"/>
              <a:cs typeface="+mn-l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D7877D-7985-FA88-DACE-9E91851C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3093C3-BA88-2626-7160-FFF39489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95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7A236C-13CC-F06A-95C3-F5176F0E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Überblick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0656BA-9AF4-75F4-309A-56482061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7CE702-6530-B716-64F4-DFCBB4A0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2</a:t>
            </a:fld>
            <a:endParaRPr lang="de-DE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C18C557C-4789-7246-6268-916AFFA03E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8556079"/>
              </p:ext>
            </p:extLst>
          </p:nvPr>
        </p:nvGraphicFramePr>
        <p:xfrm>
          <a:off x="2032000" y="1922105"/>
          <a:ext cx="8128000" cy="4216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252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2C7E683-FBFD-4C6C-A1C0-A74F62DBF6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72C7E683-FBFD-4C6C-A1C0-A74F62DBF6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607B00-F693-4B45-9264-274C0AC810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BC607B00-F693-4B45-9264-274C0AC810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9E2E421-E755-4149-8862-12A0C34AE6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59E2E421-E755-4149-8862-12A0C34AE6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A0AFD5B-A6C0-4398-96F7-643FC137FC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FA0AFD5B-A6C0-4398-96F7-643FC137FC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4A65139-24BE-4495-8735-7AAB57C997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84A65139-24BE-4495-8735-7AAB57C997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677FF2B-E68B-47D3-A268-F426C82307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E677FF2B-E68B-47D3-A268-F426C82307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0193A24-AFA1-4F23-9704-E472CF8122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A0193A24-AFA1-4F23-9704-E472CF8122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BFF29D8-102F-491B-BAF6-860CCF7A2C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dgm id="{BBFF29D8-102F-491B-BAF6-860CCF7A2C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FB6190B-C0DB-42B9-8D3D-3DF20C51FF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BFB6190B-C0DB-42B9-8D3D-3DF20C51FF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15F4F-5901-0931-AE3A-778DA3F4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Ausblick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E4F3E4-BC85-E960-667D-359A18418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8D2826-D6FA-EBB3-CEA3-243E713CA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1650F1-EFC9-28C5-D9CD-71B1C3B45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811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F5DD59-1BC6-A567-0A98-33252DA8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Die nächsten Sprints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AEDDB4-92F3-4592-C9B4-FA70EAD2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CF0621-2B99-0FD2-61DE-C8E2DBE3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21</a:t>
            </a:fld>
            <a:endParaRPr lang="de-DE"/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9233C49F-3486-4E78-B1EB-989AA588F8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9825249"/>
              </p:ext>
            </p:extLst>
          </p:nvPr>
        </p:nvGraphicFramePr>
        <p:xfrm>
          <a:off x="2745740" y="2034540"/>
          <a:ext cx="6700520" cy="4119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678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8AAD756-B14F-499A-A89C-A8B9633408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58AAD756-B14F-499A-A89C-A8B9633408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EE5FE68-6CE5-4D68-B46B-25656BD32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1EE5FE68-6CE5-4D68-B46B-25656BD329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934D5A6-F112-4CC6-AD85-5CFBCB4F7C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graphicEl>
                                              <a:dgm id="{3934D5A6-F112-4CC6-AD85-5CFBCB4F7C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6EFFAA0-C69F-4792-BFC4-EAEA1CD6FB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graphicEl>
                                              <a:dgm id="{C6EFFAA0-C69F-4792-BFC4-EAEA1CD6FB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5F4F402-0E52-412E-A30B-9ADDA3D132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graphicEl>
                                              <a:dgm id="{05F4F402-0E52-412E-A30B-9ADDA3D132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72F3AF6-AD0E-497D-ADCC-1BF0C0DA0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graphicEl>
                                              <a:dgm id="{C72F3AF6-AD0E-497D-ADCC-1BF0C0DA08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275C325-DB06-D710-D682-B5D45E4A4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Danke fürs Zuhören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C4C1A9-FDF1-F0DD-A938-F6B3D71DD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Bei Fragen oder Feedback bitte melden.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60C04D-67BD-1FBF-2BCA-3493242E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</a:t>
            </a:r>
            <a:r>
              <a:rPr lang="de-DE" err="1"/>
              <a:t>Hackh</a:t>
            </a:r>
            <a:r>
              <a:rPr lang="de-DE"/>
              <a:t>, Tom Nguyen Dinh, Mason Schönherr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07576BC-EAA4-829D-055C-994D154B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555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264F728-1FB6-6DA5-178F-172469E6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Bildquellen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A12D9EA-86C2-8C45-4040-0E368ACAB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400">
                <a:hlinkClick r:id="rId2"/>
              </a:rPr>
              <a:t>https://logos-download.com/wp-content/uploads/2016/09/React_logo_wordmark.png</a:t>
            </a:r>
          </a:p>
          <a:p>
            <a:r>
              <a:rPr lang="de-DE" sz="1400">
                <a:hlinkClick r:id="rId2"/>
              </a:rPr>
              <a:t>https://www.nicepng.com/png/full/31-314820_logo-spring-spring-framework-logo-svg.png</a:t>
            </a:r>
          </a:p>
          <a:p>
            <a:r>
              <a:rPr lang="de-DE" sz="1400">
                <a:hlinkClick r:id="rId2"/>
              </a:rPr>
              <a:t>https://assets.stickpng.com/images/62cdccb0e106734e1ce200aa.png</a:t>
            </a:r>
          </a:p>
          <a:p>
            <a:r>
              <a:rPr lang="de-DE" sz="1400">
                <a:hlinkClick r:id="rId2"/>
              </a:rPr>
              <a:t>https://pretius.com/wp-content/uploads/2023/02/Keycloak.png</a:t>
            </a:r>
          </a:p>
          <a:p>
            <a:r>
              <a:rPr lang="de-DE" sz="1400">
                <a:hlinkClick r:id="rId2"/>
              </a:rPr>
              <a:t>https://upload.wikimedia.org/wikipedia/commons/thumb/9/9c/IntelliJ_IDEA_Icon.svg/1024px-IntelliJ_IDEA_Icon.svg.png</a:t>
            </a:r>
          </a:p>
          <a:p>
            <a:r>
              <a:rPr lang="de-DE" sz="1400">
                <a:hlinkClick r:id="rId2"/>
              </a:rPr>
              <a:t>https://logos-world.net/wp-content/uploads/2021/02/Docker-Symbol.png</a:t>
            </a:r>
          </a:p>
          <a:p>
            <a:r>
              <a:rPr lang="de-DE" sz="1400">
                <a:hlinkClick r:id="rId2"/>
              </a:rPr>
              <a:t>https://upload.wikimedia.org/wikipedia/commons/thumb/9/9a/Visual_Studio_Code_1.35_icon.svg/2048px-Visual_Studio_Code_1.35_icon.svg.png</a:t>
            </a:r>
          </a:p>
          <a:p>
            <a:r>
              <a:rPr lang="de-DE" sz="1400">
                <a:hlinkClick r:id="rId2"/>
              </a:rPr>
              <a:t>https://cdn.pixabay.com/photo/2018/05/08/21/29/windows-3384024_1280.png</a:t>
            </a:r>
          </a:p>
          <a:p>
            <a:r>
              <a:rPr lang="de-DE" sz="1400">
                <a:hlinkClick r:id="rId2"/>
              </a:rPr>
              <a:t>https://pluralsight2.imgix.net/paths/images/scrum-a5c44d8364.png</a:t>
            </a:r>
            <a:endParaRPr lang="de-DE" sz="1400"/>
          </a:p>
          <a:p>
            <a:r>
              <a:rPr lang="de-DE" sz="1400">
                <a:hlinkClick r:id="rId3"/>
              </a:rPr>
              <a:t>https://www.atlassian.com/de/jira</a:t>
            </a:r>
            <a:endParaRPr lang="de-DE" sz="1400"/>
          </a:p>
          <a:p>
            <a:endParaRPr lang="de-DE" sz="1400"/>
          </a:p>
          <a:p>
            <a:endParaRPr lang="de-DE" sz="140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32E9DE-B0DC-2D1E-F8B9-89521692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75F508-9AAA-3B39-99D7-BE14529E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936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DE1FF5D1-34D3-7836-77CA-5C267DE8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Einführung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0BD3BA9-CC95-97DE-6FDA-907A3E96A2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10F1EA-8D80-AA15-EB40-D12477D2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A7A057-5B11-D215-A3B6-B27F2EFDF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95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B5898-C258-CFA9-00A5-13757BE0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Thema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DA7C71-C86F-39A7-C84F-7E6AF42EC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78763A-13E5-E83C-9F59-E0CBCBB8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C0B94CF4-1162-288B-71B6-8D9F9302B0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8060714"/>
              </p:ext>
            </p:extLst>
          </p:nvPr>
        </p:nvGraphicFramePr>
        <p:xfrm>
          <a:off x="838199" y="1570832"/>
          <a:ext cx="10515599" cy="4754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380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4D4ADE6-3454-43AF-8219-2413B43D9C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E4D4ADE6-3454-43AF-8219-2413B43D9C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7E7E0CF-66B8-4E57-A1AB-8A205AD38F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F7E7E0CF-66B8-4E57-A1AB-8A205AD38F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9136C2A-3957-4500-8138-69C1FB1498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F9136C2A-3957-4500-8138-69C1FB1498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CC069FF-6B2B-49B4-815F-AFA58E438E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CCC069FF-6B2B-49B4-815F-AFA58E438E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C8856A-FF03-9D7D-13BC-C6103D42E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Sport Challenge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BD989B-D594-D4CF-50E4-4F73546A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A4C687-76D0-8C28-7F23-2E799F5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5</a:t>
            </a:fld>
            <a:endParaRPr lang="de-DE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5EB8046E-ADC8-2EEC-A9D9-B91E8906FA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6962224"/>
              </p:ext>
            </p:extLst>
          </p:nvPr>
        </p:nvGraphicFramePr>
        <p:xfrm>
          <a:off x="838200" y="2031765"/>
          <a:ext cx="10515600" cy="3825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914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6557DE-E5C9-4E80-8718-81E5C8D7E8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A76557DE-E5C9-4E80-8718-81E5C8D7E8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CD23073-9F31-4411-9DF5-F00072DCBA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ACD23073-9F31-4411-9DF5-F00072DCBA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894AB7-4BCD-4F85-A5FF-3019AEA327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79894AB7-4BCD-4F85-A5FF-3019AEA327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A2FC24F-E8F8-4151-A88F-6D2A299B21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8A2FC24F-E8F8-4151-A88F-6D2A299B21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3195A-2F8D-88FB-DE79-7A2377DF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Anforderungen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6A2C66-9632-2AE5-3FF2-6821A7EB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C614B1-2785-2C09-27D6-3D00C403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6</a:t>
            </a:fld>
            <a:endParaRPr lang="de-DE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7B9B4D15-96E6-2460-E5DD-527A88D91C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3542108"/>
              </p:ext>
            </p:extLst>
          </p:nvPr>
        </p:nvGraphicFramePr>
        <p:xfrm>
          <a:off x="838199" y="899160"/>
          <a:ext cx="1051559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676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BA224A4-44E0-4645-9E83-989DEC77EE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BBA224A4-44E0-4645-9E83-989DEC77EE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A8EF1C5-2A52-4DB8-961F-CDF1BB13DB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7A8EF1C5-2A52-4DB8-961F-CDF1BB13DB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0E525B1-4749-483E-A140-CC5CCDF650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80E525B1-4749-483E-A140-CC5CCDF650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D1A0AD-3533-4F46-A845-2C1452643A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E8D1A0AD-3533-4F46-A845-2C1452643A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8DE1B8D-1AEA-4A93-97C5-BB241FE571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B8DE1B8D-1AEA-4A93-97C5-BB241FE571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685F6E5-2D99-46D5-BEE2-32353C3B0E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graphicEl>
                                              <a:dgm id="{8685F6E5-2D99-46D5-BEE2-32353C3B0E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D388F2-66AA-4875-952D-57FBA3579C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graphicEl>
                                              <a:dgm id="{C5D388F2-66AA-4875-952D-57FBA3579C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D5C9F0B-2C5E-4D6C-94E4-BCA6187A75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graphicEl>
                                              <a:dgm id="{6D5C9F0B-2C5E-4D6C-94E4-BCA6187A75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9FBBA-54B1-D6DA-7BA8-3E341F3B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Projekt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960364-9682-D269-1C84-8761C5BD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3FA333-9641-BF3C-C6FA-D019F537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7</a:t>
            </a:fld>
            <a:endParaRPr lang="de-DE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25032819-CCBB-8992-1A49-36EA32F950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365646"/>
              </p:ext>
            </p:extLst>
          </p:nvPr>
        </p:nvGraphicFramePr>
        <p:xfrm>
          <a:off x="2032000" y="1987420"/>
          <a:ext cx="8128000" cy="3971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52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D1EABB2-3D7A-473E-8C13-C29CE690EE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6D1EABB2-3D7A-473E-8C13-C29CE690EE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524C426-798B-4CF6-AD3E-CCEEC33ADC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7524C426-798B-4CF6-AD3E-CCEEC33ADC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031297D-002F-44F8-984A-444BEE56A3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B031297D-002F-44F8-984A-444BEE56A3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9929F4-BB4D-3823-5F6C-E3973CA1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Zielgruppe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874A34-AF20-FC5B-BF6F-BFDF2A1F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E67848-3853-2FCB-E3CD-2E240090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8</a:t>
            </a:fld>
            <a:endParaRPr lang="de-DE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0EB6E8E-9ED6-E939-DCE9-80737ED705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4976865"/>
              </p:ext>
            </p:extLst>
          </p:nvPr>
        </p:nvGraphicFramePr>
        <p:xfrm>
          <a:off x="1588536" y="1120853"/>
          <a:ext cx="901492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851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4EFD035-0EC7-4797-A2D8-81846EE665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F4EFD035-0EC7-4797-A2D8-81846EE665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A4F61F-B9E4-44D5-B13C-F4343D57FE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D5A4F61F-B9E4-44D5-B13C-F4343D57FE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95B4B2E-5A3F-4FE0-8035-3F43BEA431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795B4B2E-5A3F-4FE0-8035-3F43BEA431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5EE33A4-44E2-4789-9DB3-478178D460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E5EE33A4-44E2-4789-9DB3-478178D460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37AFBD-61C2-FEB5-297E-9007FA73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A9030-8E5C-3A70-086D-72EB4410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9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D8002E9-0134-D278-5F86-02FA8D50C6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" t="3048" r="1982" b="2990"/>
          <a:stretch/>
        </p:blipFill>
        <p:spPr>
          <a:xfrm>
            <a:off x="2198288" y="562000"/>
            <a:ext cx="7795424" cy="57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39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5E1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Application>Microsoft Office PowerPoint</Application>
  <PresentationFormat>Widescreen</PresentationFormat>
  <Slides>23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</vt:lpstr>
      <vt:lpstr>Sport Challenge Projekt</vt:lpstr>
      <vt:lpstr>Überblick</vt:lpstr>
      <vt:lpstr>Einführung</vt:lpstr>
      <vt:lpstr>Thema</vt:lpstr>
      <vt:lpstr>Sport Challenge</vt:lpstr>
      <vt:lpstr>Anforderungen</vt:lpstr>
      <vt:lpstr>Projekt</vt:lpstr>
      <vt:lpstr>Zielgruppe</vt:lpstr>
      <vt:lpstr>PowerPoint Presentation</vt:lpstr>
      <vt:lpstr>Umsetzung</vt:lpstr>
      <vt:lpstr>Architektur</vt:lpstr>
      <vt:lpstr>Technologien</vt:lpstr>
      <vt:lpstr>Entwicklungsumgebung</vt:lpstr>
      <vt:lpstr>Projektmanagement</vt:lpstr>
      <vt:lpstr>Projektorganisation</vt:lpstr>
      <vt:lpstr>Organisation in GitLab</vt:lpstr>
      <vt:lpstr>Risiken</vt:lpstr>
      <vt:lpstr>Aufwandschätzung</vt:lpstr>
      <vt:lpstr>Prototyp</vt:lpstr>
      <vt:lpstr>Ausblick</vt:lpstr>
      <vt:lpstr>Die nächsten Sprints</vt:lpstr>
      <vt:lpstr>Danke fürs Zuhören</vt:lpstr>
      <vt:lpstr>Bildquellen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 Challenge Projekt</dc:title>
  <dc:creator>Jason Patrick Duffy</dc:creator>
  <cp:revision>1</cp:revision>
  <dcterms:created xsi:type="dcterms:W3CDTF">2023-04-13T16:19:37Z</dcterms:created>
  <dcterms:modified xsi:type="dcterms:W3CDTF">2023-04-19T20:31:18Z</dcterms:modified>
</cp:coreProperties>
</file>