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016EF3D-5423-4DA8-B43F-8F171BF42B32}" type="datetimeFigureOut">
              <a:rPr lang="en-US" smtClean="0"/>
              <a:t>1/31/2012</a:t>
            </a:fld>
            <a:endParaRPr lang="en-US"/>
          </a:p>
        </p:txBody>
      </p:sp>
      <p:sp>
        <p:nvSpPr>
          <p:cNvPr id="16" name="Slide Number Placeholder 15"/>
          <p:cNvSpPr>
            <a:spLocks noGrp="1"/>
          </p:cNvSpPr>
          <p:nvPr>
            <p:ph type="sldNum" sz="quarter" idx="11"/>
          </p:nvPr>
        </p:nvSpPr>
        <p:spPr/>
        <p:txBody>
          <a:bodyPr/>
          <a:lstStyle/>
          <a:p>
            <a:fld id="{DC15FF9B-DA59-4EEF-A7DE-31976F1F667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16EF3D-5423-4DA8-B43F-8F171BF42B32}" type="datetimeFigureOut">
              <a:rPr lang="en-US" smtClean="0"/>
              <a:t>1/31/2012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5FF9B-DA59-4EEF-A7DE-31976F1F66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16EF3D-5423-4DA8-B43F-8F171BF42B32}" type="datetimeFigureOut">
              <a:rPr lang="en-US" smtClean="0"/>
              <a:t>1/31/2012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5FF9B-DA59-4EEF-A7DE-31976F1F66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016EF3D-5423-4DA8-B43F-8F171BF42B32}" type="datetimeFigureOut">
              <a:rPr lang="en-US" smtClean="0"/>
              <a:t>1/31/2012</a:t>
            </a:fld>
            <a:endParaRPr lang="en-US"/>
          </a:p>
        </p:txBody>
      </p:sp>
      <p:sp>
        <p:nvSpPr>
          <p:cNvPr id="15" name="Slide Number Placeholder 14"/>
          <p:cNvSpPr>
            <a:spLocks noGrp="1"/>
          </p:cNvSpPr>
          <p:nvPr>
            <p:ph type="sldNum" sz="quarter" idx="15"/>
          </p:nvPr>
        </p:nvSpPr>
        <p:spPr/>
        <p:txBody>
          <a:bodyPr/>
          <a:lstStyle>
            <a:lvl1pPr algn="ctr">
              <a:defRPr/>
            </a:lvl1pPr>
          </a:lstStyle>
          <a:p>
            <a:fld id="{DC15FF9B-DA59-4EEF-A7DE-31976F1F6675}"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16EF3D-5423-4DA8-B43F-8F171BF42B32}" type="datetimeFigureOut">
              <a:rPr lang="en-US" smtClean="0"/>
              <a:t>1/31/2012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5FF9B-DA59-4EEF-A7DE-31976F1F6675}"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016EF3D-5423-4DA8-B43F-8F171BF42B32}" type="datetimeFigureOut">
              <a:rPr lang="en-US" smtClean="0"/>
              <a:t>1/31/2012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5FF9B-DA59-4EEF-A7DE-31976F1F6675}"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C15FF9B-DA59-4EEF-A7DE-31976F1F6675}"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016EF3D-5423-4DA8-B43F-8F171BF42B32}" type="datetimeFigureOut">
              <a:rPr lang="en-US" smtClean="0"/>
              <a:t>1/31/2012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16EF3D-5423-4DA8-B43F-8F171BF42B32}" type="datetimeFigureOut">
              <a:rPr lang="en-US" smtClean="0"/>
              <a:t>1/31/2012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15FF9B-DA59-4EEF-A7DE-31976F1F6675}"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6EF3D-5423-4DA8-B43F-8F171BF42B32}" type="datetimeFigureOut">
              <a:rPr lang="en-US" smtClean="0"/>
              <a:t>1/31/2012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15FF9B-DA59-4EEF-A7DE-31976F1F66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016EF3D-5423-4DA8-B43F-8F171BF42B32}" type="datetimeFigureOut">
              <a:rPr lang="en-US" smtClean="0"/>
              <a:t>1/31/2012</a:t>
            </a:fld>
            <a:endParaRPr lang="en-US"/>
          </a:p>
        </p:txBody>
      </p:sp>
      <p:sp>
        <p:nvSpPr>
          <p:cNvPr id="9" name="Slide Number Placeholder 8"/>
          <p:cNvSpPr>
            <a:spLocks noGrp="1"/>
          </p:cNvSpPr>
          <p:nvPr>
            <p:ph type="sldNum" sz="quarter" idx="15"/>
          </p:nvPr>
        </p:nvSpPr>
        <p:spPr/>
        <p:txBody>
          <a:bodyPr/>
          <a:lstStyle/>
          <a:p>
            <a:fld id="{DC15FF9B-DA59-4EEF-A7DE-31976F1F6675}"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016EF3D-5423-4DA8-B43F-8F171BF42B32}" type="datetimeFigureOut">
              <a:rPr lang="en-US" smtClean="0"/>
              <a:t>1/31/2012</a:t>
            </a:fld>
            <a:endParaRPr lang="en-US"/>
          </a:p>
        </p:txBody>
      </p:sp>
      <p:sp>
        <p:nvSpPr>
          <p:cNvPr id="9" name="Slide Number Placeholder 8"/>
          <p:cNvSpPr>
            <a:spLocks noGrp="1"/>
          </p:cNvSpPr>
          <p:nvPr>
            <p:ph type="sldNum" sz="quarter" idx="11"/>
          </p:nvPr>
        </p:nvSpPr>
        <p:spPr/>
        <p:txBody>
          <a:bodyPr/>
          <a:lstStyle/>
          <a:p>
            <a:fld id="{DC15FF9B-DA59-4EEF-A7DE-31976F1F667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016EF3D-5423-4DA8-B43F-8F171BF42B32}" type="datetimeFigureOut">
              <a:rPr lang="en-US" smtClean="0"/>
              <a:t>1/31/2012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C15FF9B-DA59-4EEF-A7DE-31976F1F6675}"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Vinny</a:t>
            </a:r>
            <a:r>
              <a:rPr lang="en-US" dirty="0" smtClean="0"/>
              <a:t> </a:t>
            </a:r>
            <a:r>
              <a:rPr lang="en-US" dirty="0" err="1" smtClean="0"/>
              <a:t>Vencill</a:t>
            </a:r>
            <a:endParaRPr lang="en-US" dirty="0"/>
          </a:p>
        </p:txBody>
      </p:sp>
      <p:sp>
        <p:nvSpPr>
          <p:cNvPr id="2" name="Title 1"/>
          <p:cNvSpPr>
            <a:spLocks noGrp="1"/>
          </p:cNvSpPr>
          <p:nvPr>
            <p:ph type="ctrTitle"/>
          </p:nvPr>
        </p:nvSpPr>
        <p:spPr/>
        <p:txBody>
          <a:bodyPr/>
          <a:lstStyle/>
          <a:p>
            <a:r>
              <a:rPr lang="en-US" dirty="0" smtClean="0"/>
              <a:t>Sealing Darkness</a:t>
            </a:r>
            <a:endParaRPr lang="en-US" dirty="0"/>
          </a:p>
        </p:txBody>
      </p:sp>
    </p:spTree>
    <p:extLst>
      <p:ext uri="{BB962C8B-B14F-4D97-AF65-F5344CB8AC3E}">
        <p14:creationId xmlns:p14="http://schemas.microsoft.com/office/powerpoint/2010/main" val="3620887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3733800"/>
          </a:xfrm>
        </p:spPr>
        <p:txBody>
          <a:bodyPr/>
          <a:lstStyle/>
          <a:p>
            <a:pPr algn="ctr"/>
            <a:r>
              <a:rPr lang="en-US" dirty="0" smtClean="0"/>
              <a:t>A prophecy is said that The Catalyst is reborn every millennia.</a:t>
            </a:r>
            <a:br>
              <a:rPr lang="en-US" dirty="0" smtClean="0"/>
            </a:br>
            <a:r>
              <a:rPr lang="en-US" dirty="0"/>
              <a:t/>
            </a:r>
            <a:br>
              <a:rPr lang="en-US" dirty="0"/>
            </a:br>
            <a:r>
              <a:rPr lang="en-US" dirty="0" smtClean="0"/>
              <a:t>Humanity believes that have found that man.</a:t>
            </a:r>
            <a:endParaRPr lang="en-US" dirty="0"/>
          </a:p>
        </p:txBody>
      </p:sp>
    </p:spTree>
    <p:extLst>
      <p:ext uri="{BB962C8B-B14F-4D97-AF65-F5344CB8AC3E}">
        <p14:creationId xmlns:p14="http://schemas.microsoft.com/office/powerpoint/2010/main" val="4044486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4191000"/>
          </a:xfrm>
        </p:spPr>
        <p:txBody>
          <a:bodyPr/>
          <a:lstStyle/>
          <a:p>
            <a:pPr algn="ctr"/>
            <a:r>
              <a:rPr lang="en-US" dirty="0" smtClean="0"/>
              <a:t>You are tasked with going behind enemy lines and finding clues to find the jewels for The Seal.</a:t>
            </a:r>
            <a:br>
              <a:rPr lang="en-US" dirty="0" smtClean="0"/>
            </a:br>
            <a:r>
              <a:rPr lang="en-US" dirty="0"/>
              <a:t/>
            </a:r>
            <a:br>
              <a:rPr lang="en-US" dirty="0"/>
            </a:br>
            <a:r>
              <a:rPr lang="en-US" dirty="0" smtClean="0"/>
              <a:t>Once they are found, it is up to The Catalyst to stop </a:t>
            </a:r>
            <a:r>
              <a:rPr lang="en-US" dirty="0" err="1" smtClean="0"/>
              <a:t>Deathbringer</a:t>
            </a:r>
            <a:r>
              <a:rPr lang="en-US" dirty="0" smtClean="0"/>
              <a:t>.</a:t>
            </a:r>
            <a:endParaRPr lang="en-US" dirty="0"/>
          </a:p>
        </p:txBody>
      </p:sp>
    </p:spTree>
    <p:extLst>
      <p:ext uri="{BB962C8B-B14F-4D97-AF65-F5344CB8AC3E}">
        <p14:creationId xmlns:p14="http://schemas.microsoft.com/office/powerpoint/2010/main" val="3875799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 Characters:</a:t>
            </a:r>
            <a:endParaRPr lang="en-US" dirty="0"/>
          </a:p>
        </p:txBody>
      </p:sp>
      <p:sp>
        <p:nvSpPr>
          <p:cNvPr id="3" name="Title 1"/>
          <p:cNvSpPr txBox="1">
            <a:spLocks/>
          </p:cNvSpPr>
          <p:nvPr/>
        </p:nvSpPr>
        <p:spPr>
          <a:xfrm>
            <a:off x="439270" y="1905000"/>
            <a:ext cx="8229600" cy="4800601"/>
          </a:xfrm>
          <a:prstGeom prst="rect">
            <a:avLst/>
          </a:prstGeom>
          <a:ln w="6350" cap="rnd">
            <a:noFill/>
          </a:ln>
        </p:spPr>
        <p:txBody>
          <a:bodyPr vert="horz" anchor="b" anchorCtr="0">
            <a:normAutofit/>
          </a:bodyPr>
          <a:lst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r>
              <a:rPr lang="en-US" sz="2800" u="sng" dirty="0" smtClean="0"/>
              <a:t>The Catalyst Reborn (</a:t>
            </a:r>
            <a:r>
              <a:rPr lang="en-US" sz="2800" u="sng" dirty="0" err="1" smtClean="0"/>
              <a:t>Drayt</a:t>
            </a:r>
            <a:r>
              <a:rPr lang="en-US" sz="2800" dirty="0" smtClean="0"/>
              <a:t>) - the man believed to be the 	one to reseal </a:t>
            </a:r>
            <a:r>
              <a:rPr lang="en-US" sz="2800" dirty="0" err="1" smtClean="0"/>
              <a:t>Deathbringer</a:t>
            </a:r>
            <a:r>
              <a:rPr lang="en-US" sz="2800" dirty="0" smtClean="0"/>
              <a:t> and save the world</a:t>
            </a:r>
          </a:p>
          <a:p>
            <a:r>
              <a:rPr lang="en-US" sz="2800" u="sng" dirty="0" smtClean="0"/>
              <a:t>King Spire</a:t>
            </a:r>
            <a:r>
              <a:rPr lang="en-US" sz="2800" dirty="0" smtClean="0"/>
              <a:t> – ruler of the humanity’s final kingdom</a:t>
            </a:r>
          </a:p>
          <a:p>
            <a:r>
              <a:rPr lang="en-US" sz="2800" u="sng" dirty="0" smtClean="0"/>
              <a:t>General </a:t>
            </a:r>
            <a:r>
              <a:rPr lang="en-US" sz="2800" u="sng" dirty="0" err="1" smtClean="0"/>
              <a:t>Infernus</a:t>
            </a:r>
            <a:r>
              <a:rPr lang="en-US" sz="2800" dirty="0"/>
              <a:t> </a:t>
            </a:r>
            <a:r>
              <a:rPr lang="en-US" sz="2800" dirty="0" smtClean="0"/>
              <a:t>– leads humanity’s armies and helps 	King Spire with military decisions and strategies</a:t>
            </a:r>
          </a:p>
          <a:p>
            <a:r>
              <a:rPr lang="en-US" sz="2800" u="sng" dirty="0" smtClean="0"/>
              <a:t>Obsidian</a:t>
            </a:r>
            <a:r>
              <a:rPr lang="en-US" sz="2800" dirty="0" smtClean="0"/>
              <a:t> – philosopher and historian of the hidden 	archives of life</a:t>
            </a:r>
          </a:p>
          <a:p>
            <a:r>
              <a:rPr lang="en-US" sz="2800" u="sng" dirty="0" err="1" smtClean="0"/>
              <a:t>Azurewing</a:t>
            </a:r>
            <a:r>
              <a:rPr lang="en-US" sz="2800" dirty="0" smtClean="0"/>
              <a:t> – an ancient dragon directly related to 	</a:t>
            </a:r>
            <a:r>
              <a:rPr lang="en-US" sz="2800" dirty="0" err="1" smtClean="0"/>
              <a:t>Deathbringer</a:t>
            </a:r>
            <a:endParaRPr lang="en-US" sz="2800" dirty="0" smtClean="0"/>
          </a:p>
          <a:p>
            <a:r>
              <a:rPr lang="en-US" sz="2800" u="sng" dirty="0" smtClean="0"/>
              <a:t>(Player)</a:t>
            </a:r>
            <a:r>
              <a:rPr lang="en-US" sz="2800" dirty="0" smtClean="0"/>
              <a:t> – soldier sent behind enemy lines to obtain The 	Seal’s jewels</a:t>
            </a:r>
            <a:endParaRPr lang="en-US" sz="2800" u="sng" dirty="0" smtClean="0"/>
          </a:p>
          <a:p>
            <a:endParaRPr lang="en-US" sz="2800" dirty="0"/>
          </a:p>
        </p:txBody>
      </p:sp>
    </p:spTree>
    <p:extLst>
      <p:ext uri="{BB962C8B-B14F-4D97-AF65-F5344CB8AC3E}">
        <p14:creationId xmlns:p14="http://schemas.microsoft.com/office/powerpoint/2010/main" val="290378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 Enemy Characters:</a:t>
            </a:r>
            <a:endParaRPr lang="en-US" dirty="0"/>
          </a:p>
        </p:txBody>
      </p:sp>
      <p:sp>
        <p:nvSpPr>
          <p:cNvPr id="3" name="Title 1"/>
          <p:cNvSpPr txBox="1">
            <a:spLocks/>
          </p:cNvSpPr>
          <p:nvPr/>
        </p:nvSpPr>
        <p:spPr>
          <a:xfrm>
            <a:off x="403409" y="1371600"/>
            <a:ext cx="8435789" cy="4114801"/>
          </a:xfrm>
          <a:prstGeom prst="rect">
            <a:avLst/>
          </a:prstGeom>
          <a:ln w="6350" cap="rnd">
            <a:noFill/>
          </a:ln>
        </p:spPr>
        <p:txBody>
          <a:bodyPr vert="horz" anchor="b" anchorCtr="0">
            <a:normAutofit/>
          </a:bodyPr>
          <a:lst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stStyle>
          <a:p>
            <a:r>
              <a:rPr lang="en-US" sz="2800" u="sng" dirty="0" err="1" smtClean="0"/>
              <a:t>Deathbringer</a:t>
            </a:r>
            <a:r>
              <a:rPr lang="en-US" sz="2800" dirty="0" smtClean="0"/>
              <a:t> – a </a:t>
            </a:r>
            <a:r>
              <a:rPr lang="en-US" sz="2800" dirty="0" err="1" smtClean="0"/>
              <a:t>hellbent</a:t>
            </a:r>
            <a:r>
              <a:rPr lang="en-US" sz="2800" dirty="0" smtClean="0"/>
              <a:t>, nearly invincible dragon 	whose 	only desire is to destroy all life and rebuild the world 	in his own image</a:t>
            </a:r>
          </a:p>
          <a:p>
            <a:r>
              <a:rPr lang="en-US" sz="2800" u="sng" dirty="0" smtClean="0"/>
              <a:t>Five children:</a:t>
            </a:r>
            <a:endParaRPr lang="en-US" sz="2800" dirty="0" smtClean="0"/>
          </a:p>
          <a:p>
            <a:r>
              <a:rPr lang="en-US" sz="2800" dirty="0"/>
              <a:t> </a:t>
            </a:r>
            <a:r>
              <a:rPr lang="en-US" sz="2800" dirty="0" smtClean="0"/>
              <a:t>    -</a:t>
            </a:r>
            <a:r>
              <a:rPr lang="en-US" sz="2800" dirty="0" err="1" smtClean="0"/>
              <a:t>Bloodflight</a:t>
            </a:r>
            <a:r>
              <a:rPr lang="en-US" sz="2800" dirty="0" smtClean="0"/>
              <a:t> – overseer of the </a:t>
            </a:r>
            <a:r>
              <a:rPr lang="en-US" sz="2800" dirty="0" smtClean="0"/>
              <a:t>red</a:t>
            </a:r>
            <a:r>
              <a:rPr lang="en-US" sz="2800" dirty="0" smtClean="0"/>
              <a:t> </a:t>
            </a:r>
            <a:r>
              <a:rPr lang="en-US" sz="2800" dirty="0" smtClean="0"/>
              <a:t>jewel in volcano</a:t>
            </a:r>
          </a:p>
          <a:p>
            <a:r>
              <a:rPr lang="en-US" sz="2800" dirty="0" smtClean="0"/>
              <a:t>     -</a:t>
            </a:r>
            <a:r>
              <a:rPr lang="en-US" sz="2800" dirty="0" err="1" smtClean="0"/>
              <a:t>Skyekraken</a:t>
            </a:r>
            <a:r>
              <a:rPr lang="en-US" sz="2800" dirty="0" smtClean="0"/>
              <a:t> – overseer of the purple jewel in glacier</a:t>
            </a:r>
          </a:p>
          <a:p>
            <a:r>
              <a:rPr lang="en-US" sz="2800" dirty="0" smtClean="0"/>
              <a:t>     -</a:t>
            </a:r>
            <a:r>
              <a:rPr lang="en-US" sz="2800" dirty="0" err="1" smtClean="0"/>
              <a:t>Stormfire</a:t>
            </a:r>
            <a:r>
              <a:rPr lang="en-US" sz="2800" dirty="0" smtClean="0"/>
              <a:t> – overseer of the blue jewel at sea</a:t>
            </a:r>
          </a:p>
          <a:p>
            <a:r>
              <a:rPr lang="en-US" sz="2800" dirty="0" smtClean="0"/>
              <a:t>     -</a:t>
            </a:r>
            <a:r>
              <a:rPr lang="en-US" sz="2800" dirty="0" err="1" smtClean="0"/>
              <a:t>Darkwind</a:t>
            </a:r>
            <a:r>
              <a:rPr lang="en-US" sz="2800" dirty="0" smtClean="0"/>
              <a:t> – overseer of the green jewel in forest</a:t>
            </a:r>
          </a:p>
          <a:p>
            <a:r>
              <a:rPr lang="en-US" sz="2800" dirty="0" smtClean="0"/>
              <a:t>     -</a:t>
            </a:r>
            <a:r>
              <a:rPr lang="en-US" sz="2800" dirty="0" err="1" smtClean="0"/>
              <a:t>Furyclaw</a:t>
            </a:r>
            <a:r>
              <a:rPr lang="en-US" sz="2800" dirty="0" smtClean="0"/>
              <a:t> – overseer of the </a:t>
            </a:r>
            <a:r>
              <a:rPr lang="en-US" sz="2800" dirty="0" smtClean="0"/>
              <a:t>pink</a:t>
            </a:r>
            <a:r>
              <a:rPr lang="en-US" sz="2800" dirty="0" smtClean="0"/>
              <a:t> </a:t>
            </a:r>
            <a:r>
              <a:rPr lang="en-US" sz="2800" dirty="0" smtClean="0"/>
              <a:t>jewel in wastelands</a:t>
            </a:r>
            <a:endParaRPr lang="en-US" sz="2800" dirty="0"/>
          </a:p>
        </p:txBody>
      </p:sp>
    </p:spTree>
    <p:extLst>
      <p:ext uri="{BB962C8B-B14F-4D97-AF65-F5344CB8AC3E}">
        <p14:creationId xmlns:p14="http://schemas.microsoft.com/office/powerpoint/2010/main" val="95224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763000" cy="5105400"/>
          </a:xfrm>
        </p:spPr>
        <p:txBody>
          <a:bodyPr>
            <a:normAutofit/>
          </a:bodyPr>
          <a:lstStyle/>
          <a:p>
            <a:r>
              <a:rPr lang="en-US" dirty="0" smtClean="0"/>
              <a:t>Start in Spire Kingdom, talk to General </a:t>
            </a:r>
            <a:r>
              <a:rPr lang="en-US" dirty="0" err="1" smtClean="0"/>
              <a:t>Infernus</a:t>
            </a:r>
            <a:r>
              <a:rPr lang="en-US" dirty="0" smtClean="0"/>
              <a:t> who sends player to King Spire</a:t>
            </a:r>
          </a:p>
          <a:p>
            <a:r>
              <a:rPr lang="en-US" dirty="0" smtClean="0"/>
              <a:t>King Spire tasks you with finding the jewels for The Seal</a:t>
            </a:r>
          </a:p>
          <a:p>
            <a:r>
              <a:rPr lang="en-US" dirty="0" smtClean="0"/>
              <a:t>General </a:t>
            </a:r>
            <a:r>
              <a:rPr lang="en-US" dirty="0" err="1" smtClean="0"/>
              <a:t>Infernus</a:t>
            </a:r>
            <a:r>
              <a:rPr lang="en-US" dirty="0" smtClean="0"/>
              <a:t> sends player to forest to see if there are any clues about the jewels</a:t>
            </a:r>
          </a:p>
          <a:p>
            <a:r>
              <a:rPr lang="en-US" dirty="0" smtClean="0"/>
              <a:t>Find and kill </a:t>
            </a:r>
            <a:r>
              <a:rPr lang="en-US" dirty="0" err="1" smtClean="0"/>
              <a:t>Darkwind</a:t>
            </a:r>
            <a:r>
              <a:rPr lang="en-US" dirty="0" smtClean="0"/>
              <a:t> to get obtain the green jewel</a:t>
            </a:r>
          </a:p>
          <a:p>
            <a:r>
              <a:rPr lang="en-US" dirty="0" smtClean="0"/>
              <a:t>Return to General </a:t>
            </a:r>
            <a:r>
              <a:rPr lang="en-US" dirty="0" err="1" smtClean="0"/>
              <a:t>Infernus</a:t>
            </a:r>
            <a:r>
              <a:rPr lang="en-US" dirty="0"/>
              <a:t> </a:t>
            </a:r>
            <a:r>
              <a:rPr lang="en-US" dirty="0" smtClean="0"/>
              <a:t>with first jewel, sends player to the sea after hearing about the sighting of </a:t>
            </a:r>
            <a:r>
              <a:rPr lang="en-US" dirty="0" err="1" smtClean="0"/>
              <a:t>Stormfire</a:t>
            </a:r>
            <a:endParaRPr lang="en-US" dirty="0" smtClean="0"/>
          </a:p>
          <a:p>
            <a:r>
              <a:rPr lang="en-US" dirty="0" smtClean="0"/>
              <a:t>Find </a:t>
            </a:r>
            <a:r>
              <a:rPr lang="en-US" dirty="0" err="1" smtClean="0"/>
              <a:t>Stormfire</a:t>
            </a:r>
            <a:r>
              <a:rPr lang="en-US" dirty="0" smtClean="0"/>
              <a:t> and him to obtain the blue jewel</a:t>
            </a:r>
          </a:p>
          <a:p>
            <a:r>
              <a:rPr lang="en-US" dirty="0" smtClean="0"/>
              <a:t>Return to General </a:t>
            </a:r>
            <a:r>
              <a:rPr lang="en-US" dirty="0" err="1" smtClean="0"/>
              <a:t>Infernus</a:t>
            </a:r>
            <a:r>
              <a:rPr lang="en-US" dirty="0" smtClean="0"/>
              <a:t> with the second jewel, sends player to glacier region after an increase in enemy activity</a:t>
            </a:r>
            <a:endParaRPr lang="en-US" dirty="0"/>
          </a:p>
        </p:txBody>
      </p:sp>
      <p:sp>
        <p:nvSpPr>
          <p:cNvPr id="3" name="Title 2"/>
          <p:cNvSpPr>
            <a:spLocks noGrp="1"/>
          </p:cNvSpPr>
          <p:nvPr>
            <p:ph type="title"/>
          </p:nvPr>
        </p:nvSpPr>
        <p:spPr/>
        <p:txBody>
          <a:bodyPr/>
          <a:lstStyle/>
          <a:p>
            <a:pPr algn="ctr"/>
            <a:r>
              <a:rPr lang="en-US" dirty="0" smtClean="0"/>
              <a:t>Main Events</a:t>
            </a:r>
            <a:endParaRPr lang="en-US" dirty="0"/>
          </a:p>
        </p:txBody>
      </p:sp>
    </p:spTree>
    <p:extLst>
      <p:ext uri="{BB962C8B-B14F-4D97-AF65-F5344CB8AC3E}">
        <p14:creationId xmlns:p14="http://schemas.microsoft.com/office/powerpoint/2010/main" val="55331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763000" cy="5105400"/>
          </a:xfrm>
        </p:spPr>
        <p:txBody>
          <a:bodyPr>
            <a:normAutofit/>
          </a:bodyPr>
          <a:lstStyle/>
          <a:p>
            <a:r>
              <a:rPr lang="en-US" dirty="0" smtClean="0"/>
              <a:t>Player gets ambushed by enemy, saved by Obsidian</a:t>
            </a:r>
          </a:p>
          <a:p>
            <a:r>
              <a:rPr lang="en-US" dirty="0" smtClean="0"/>
              <a:t>Obsidian takes player to the hidden archives under the glaciers, tells player of </a:t>
            </a:r>
            <a:r>
              <a:rPr lang="en-US" dirty="0" err="1" smtClean="0"/>
              <a:t>Deathbringer</a:t>
            </a:r>
            <a:r>
              <a:rPr lang="en-US" dirty="0" smtClean="0"/>
              <a:t> and The Seal, tells player The Catalyst Reborn is not the chosen one</a:t>
            </a:r>
          </a:p>
          <a:p>
            <a:r>
              <a:rPr lang="en-US" dirty="0" smtClean="0"/>
              <a:t>Challenge </a:t>
            </a:r>
            <a:r>
              <a:rPr lang="en-US" dirty="0" err="1" smtClean="0"/>
              <a:t>Skyekraken</a:t>
            </a:r>
            <a:r>
              <a:rPr lang="en-US" dirty="0" smtClean="0"/>
              <a:t>, kill him to obtain the purple jewel</a:t>
            </a:r>
          </a:p>
          <a:p>
            <a:r>
              <a:rPr lang="en-US" dirty="0" smtClean="0"/>
              <a:t>Return to General </a:t>
            </a:r>
            <a:r>
              <a:rPr lang="en-US" dirty="0" err="1" smtClean="0"/>
              <a:t>Infernus</a:t>
            </a:r>
            <a:r>
              <a:rPr lang="en-US" dirty="0"/>
              <a:t> </a:t>
            </a:r>
            <a:r>
              <a:rPr lang="en-US" dirty="0" smtClean="0"/>
              <a:t>with third jewel, player tells the General of Obsidian and gets sent to wastelands</a:t>
            </a:r>
          </a:p>
          <a:p>
            <a:r>
              <a:rPr lang="en-US" dirty="0" smtClean="0"/>
              <a:t>Kill </a:t>
            </a:r>
            <a:r>
              <a:rPr lang="en-US" dirty="0" err="1" smtClean="0"/>
              <a:t>Furyclaw</a:t>
            </a:r>
            <a:r>
              <a:rPr lang="en-US" dirty="0" smtClean="0"/>
              <a:t> and obtain the pink jewel</a:t>
            </a:r>
          </a:p>
          <a:p>
            <a:r>
              <a:rPr lang="en-US" dirty="0" smtClean="0"/>
              <a:t>Return to General </a:t>
            </a:r>
            <a:r>
              <a:rPr lang="en-US" dirty="0" err="1" smtClean="0"/>
              <a:t>Infernus</a:t>
            </a:r>
            <a:r>
              <a:rPr lang="en-US" dirty="0" smtClean="0"/>
              <a:t> with the fourth jewel, General sends most of forces to volcano to find the last jewel</a:t>
            </a:r>
          </a:p>
          <a:p>
            <a:r>
              <a:rPr lang="en-US" dirty="0" smtClean="0"/>
              <a:t>Discover </a:t>
            </a:r>
            <a:r>
              <a:rPr lang="en-US" dirty="0" err="1" smtClean="0"/>
              <a:t>Bloodflight’s</a:t>
            </a:r>
            <a:r>
              <a:rPr lang="en-US" dirty="0" smtClean="0"/>
              <a:t> location, drive him out of hiding</a:t>
            </a:r>
            <a:endParaRPr lang="en-US" dirty="0"/>
          </a:p>
        </p:txBody>
      </p:sp>
      <p:sp>
        <p:nvSpPr>
          <p:cNvPr id="3" name="Title 2"/>
          <p:cNvSpPr>
            <a:spLocks noGrp="1"/>
          </p:cNvSpPr>
          <p:nvPr>
            <p:ph type="title"/>
          </p:nvPr>
        </p:nvSpPr>
        <p:spPr/>
        <p:txBody>
          <a:bodyPr/>
          <a:lstStyle/>
          <a:p>
            <a:pPr algn="ctr"/>
            <a:r>
              <a:rPr lang="en-US" dirty="0" smtClean="0"/>
              <a:t>Main Events (</a:t>
            </a:r>
            <a:r>
              <a:rPr lang="en-US" dirty="0" err="1" smtClean="0"/>
              <a:t>cont</a:t>
            </a:r>
            <a:r>
              <a:rPr lang="en-US" dirty="0" smtClean="0"/>
              <a:t>…)</a:t>
            </a:r>
            <a:endParaRPr lang="en-US" dirty="0"/>
          </a:p>
        </p:txBody>
      </p:sp>
    </p:spTree>
    <p:extLst>
      <p:ext uri="{BB962C8B-B14F-4D97-AF65-F5344CB8AC3E}">
        <p14:creationId xmlns:p14="http://schemas.microsoft.com/office/powerpoint/2010/main" val="146137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763000" cy="5105400"/>
          </a:xfrm>
        </p:spPr>
        <p:txBody>
          <a:bodyPr>
            <a:normAutofit/>
          </a:bodyPr>
          <a:lstStyle/>
          <a:p>
            <a:r>
              <a:rPr lang="en-US" dirty="0" smtClean="0"/>
              <a:t>Kill </a:t>
            </a:r>
            <a:r>
              <a:rPr lang="en-US" dirty="0" err="1" smtClean="0"/>
              <a:t>Bloodflight</a:t>
            </a:r>
            <a:r>
              <a:rPr lang="en-US" dirty="0" smtClean="0"/>
              <a:t> and obtain the red jewel</a:t>
            </a:r>
          </a:p>
          <a:p>
            <a:r>
              <a:rPr lang="en-US" dirty="0" smtClean="0"/>
              <a:t>After killing </a:t>
            </a:r>
            <a:r>
              <a:rPr lang="en-US" dirty="0" err="1" smtClean="0"/>
              <a:t>Bloodflight</a:t>
            </a:r>
            <a:r>
              <a:rPr lang="en-US" dirty="0" smtClean="0"/>
              <a:t>, a dragon comes from the sky and takes the player to Obsidian</a:t>
            </a:r>
          </a:p>
          <a:p>
            <a:r>
              <a:rPr lang="en-US" dirty="0" smtClean="0"/>
              <a:t>Obsidian tells player of </a:t>
            </a:r>
            <a:r>
              <a:rPr lang="en-US" dirty="0" err="1" smtClean="0"/>
              <a:t>Azurewing</a:t>
            </a:r>
            <a:r>
              <a:rPr lang="en-US" dirty="0" smtClean="0"/>
              <a:t> and The Catalyst, the duo that sealed </a:t>
            </a:r>
            <a:r>
              <a:rPr lang="en-US" dirty="0" err="1" smtClean="0"/>
              <a:t>Deathwing</a:t>
            </a:r>
            <a:r>
              <a:rPr lang="en-US" dirty="0" smtClean="0"/>
              <a:t> nearly millennia ago</a:t>
            </a:r>
          </a:p>
          <a:p>
            <a:r>
              <a:rPr lang="en-US" dirty="0" err="1" smtClean="0"/>
              <a:t>Azurewing</a:t>
            </a:r>
            <a:r>
              <a:rPr lang="en-US" dirty="0" smtClean="0"/>
              <a:t> takes player to Spire Kingdom and presents the jewels to King Spire</a:t>
            </a:r>
          </a:p>
          <a:p>
            <a:r>
              <a:rPr lang="en-US" dirty="0" smtClean="0"/>
              <a:t>King Spire sends player to Doom’s Chasm, where </a:t>
            </a:r>
            <a:r>
              <a:rPr lang="en-US" dirty="0" err="1" smtClean="0"/>
              <a:t>Drayt</a:t>
            </a:r>
            <a:r>
              <a:rPr lang="en-US" dirty="0" smtClean="0"/>
              <a:t>, The Catalyst Reborn, waits for the jewels</a:t>
            </a:r>
          </a:p>
          <a:p>
            <a:r>
              <a:rPr lang="en-US" dirty="0" smtClean="0"/>
              <a:t>Player gives the jewels to </a:t>
            </a:r>
            <a:r>
              <a:rPr lang="en-US" dirty="0" err="1" smtClean="0"/>
              <a:t>Drayt</a:t>
            </a:r>
            <a:r>
              <a:rPr lang="en-US" dirty="0" smtClean="0"/>
              <a:t>, then he reveals his true identity as Commander </a:t>
            </a:r>
            <a:r>
              <a:rPr lang="en-US" dirty="0" err="1" smtClean="0"/>
              <a:t>Drayt</a:t>
            </a:r>
            <a:r>
              <a:rPr lang="en-US" dirty="0" smtClean="0"/>
              <a:t> of </a:t>
            </a:r>
            <a:r>
              <a:rPr lang="en-US" dirty="0" err="1" smtClean="0"/>
              <a:t>Deathbringer’s</a:t>
            </a:r>
            <a:r>
              <a:rPr lang="en-US" dirty="0" smtClean="0"/>
              <a:t> armies</a:t>
            </a:r>
            <a:endParaRPr lang="en-US" dirty="0"/>
          </a:p>
        </p:txBody>
      </p:sp>
      <p:sp>
        <p:nvSpPr>
          <p:cNvPr id="3" name="Title 2"/>
          <p:cNvSpPr>
            <a:spLocks noGrp="1"/>
          </p:cNvSpPr>
          <p:nvPr>
            <p:ph type="title"/>
          </p:nvPr>
        </p:nvSpPr>
        <p:spPr/>
        <p:txBody>
          <a:bodyPr/>
          <a:lstStyle/>
          <a:p>
            <a:pPr algn="ctr"/>
            <a:r>
              <a:rPr lang="en-US" dirty="0" smtClean="0"/>
              <a:t>Main Events (</a:t>
            </a:r>
            <a:r>
              <a:rPr lang="en-US" dirty="0" err="1" smtClean="0"/>
              <a:t>cont</a:t>
            </a:r>
            <a:r>
              <a:rPr lang="en-US" dirty="0" smtClean="0"/>
              <a:t>…)</a:t>
            </a:r>
            <a:endParaRPr lang="en-US" dirty="0"/>
          </a:p>
        </p:txBody>
      </p:sp>
    </p:spTree>
    <p:extLst>
      <p:ext uri="{BB962C8B-B14F-4D97-AF65-F5344CB8AC3E}">
        <p14:creationId xmlns:p14="http://schemas.microsoft.com/office/powerpoint/2010/main" val="424420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763000" cy="5257800"/>
          </a:xfrm>
        </p:spPr>
        <p:txBody>
          <a:bodyPr>
            <a:normAutofit/>
          </a:bodyPr>
          <a:lstStyle/>
          <a:p>
            <a:r>
              <a:rPr lang="en-US" dirty="0" err="1" smtClean="0"/>
              <a:t>Drayt</a:t>
            </a:r>
            <a:r>
              <a:rPr lang="en-US" dirty="0" smtClean="0"/>
              <a:t> destroys The Seal and the jewels, and challenges the player</a:t>
            </a:r>
          </a:p>
          <a:p>
            <a:r>
              <a:rPr lang="en-US" dirty="0" smtClean="0"/>
              <a:t>Near death, </a:t>
            </a:r>
            <a:r>
              <a:rPr lang="en-US" dirty="0" err="1" smtClean="0"/>
              <a:t>Drayt</a:t>
            </a:r>
            <a:r>
              <a:rPr lang="en-US" dirty="0" smtClean="0"/>
              <a:t> regains his strength from </a:t>
            </a:r>
            <a:r>
              <a:rPr lang="en-US" dirty="0" err="1" smtClean="0"/>
              <a:t>Deathbringer</a:t>
            </a:r>
            <a:r>
              <a:rPr lang="en-US" dirty="0" smtClean="0"/>
              <a:t>, but the Spirit of the Catalyst strikes him down</a:t>
            </a:r>
          </a:p>
          <a:p>
            <a:r>
              <a:rPr lang="en-US" dirty="0" smtClean="0"/>
              <a:t>The Catalyst says the player is the Catalyst Reborn, humanities last hope, and the only way to save the world now was to kill </a:t>
            </a:r>
            <a:r>
              <a:rPr lang="en-US" dirty="0" err="1" smtClean="0"/>
              <a:t>Deathbringer</a:t>
            </a:r>
            <a:endParaRPr lang="en-US" dirty="0" smtClean="0"/>
          </a:p>
          <a:p>
            <a:r>
              <a:rPr lang="en-US" dirty="0" err="1" smtClean="0"/>
              <a:t>Azurewing</a:t>
            </a:r>
            <a:r>
              <a:rPr lang="en-US" dirty="0" smtClean="0"/>
              <a:t> takes the player to Obsidian, who tells the player of the only weapon capable of killing </a:t>
            </a:r>
            <a:r>
              <a:rPr lang="en-US" dirty="0" err="1" smtClean="0"/>
              <a:t>Deathbringer</a:t>
            </a:r>
            <a:r>
              <a:rPr lang="en-US" dirty="0" smtClean="0"/>
              <a:t>, and gives the player the </a:t>
            </a:r>
            <a:r>
              <a:rPr lang="en-US" dirty="0" err="1" smtClean="0"/>
              <a:t>Lifesavior</a:t>
            </a:r>
            <a:endParaRPr lang="en-US" dirty="0"/>
          </a:p>
          <a:p>
            <a:r>
              <a:rPr lang="en-US" dirty="0" err="1" smtClean="0"/>
              <a:t>Azurewing</a:t>
            </a:r>
            <a:r>
              <a:rPr lang="en-US" dirty="0" smtClean="0"/>
              <a:t> takes the player deep into Doom’s Chasm to fight </a:t>
            </a:r>
            <a:r>
              <a:rPr lang="en-US" dirty="0" err="1" smtClean="0"/>
              <a:t>Deathbringer</a:t>
            </a:r>
            <a:endParaRPr lang="en-US" dirty="0" smtClean="0"/>
          </a:p>
        </p:txBody>
      </p:sp>
      <p:sp>
        <p:nvSpPr>
          <p:cNvPr id="3" name="Title 2"/>
          <p:cNvSpPr>
            <a:spLocks noGrp="1"/>
          </p:cNvSpPr>
          <p:nvPr>
            <p:ph type="title"/>
          </p:nvPr>
        </p:nvSpPr>
        <p:spPr/>
        <p:txBody>
          <a:bodyPr/>
          <a:lstStyle/>
          <a:p>
            <a:pPr algn="ctr"/>
            <a:r>
              <a:rPr lang="en-US" dirty="0" smtClean="0"/>
              <a:t>Main Events (</a:t>
            </a:r>
            <a:r>
              <a:rPr lang="en-US" dirty="0" err="1" smtClean="0"/>
              <a:t>cont</a:t>
            </a:r>
            <a:r>
              <a:rPr lang="en-US" dirty="0" smtClean="0"/>
              <a:t>…)</a:t>
            </a:r>
            <a:endParaRPr lang="en-US" dirty="0"/>
          </a:p>
        </p:txBody>
      </p:sp>
    </p:spTree>
    <p:extLst>
      <p:ext uri="{BB962C8B-B14F-4D97-AF65-F5344CB8AC3E}">
        <p14:creationId xmlns:p14="http://schemas.microsoft.com/office/powerpoint/2010/main" val="249674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763000" cy="5105400"/>
          </a:xfrm>
        </p:spPr>
        <p:txBody>
          <a:bodyPr>
            <a:normAutofit/>
          </a:bodyPr>
          <a:lstStyle/>
          <a:p>
            <a:r>
              <a:rPr lang="en-US" dirty="0" smtClean="0"/>
              <a:t>Once near death, </a:t>
            </a:r>
            <a:r>
              <a:rPr lang="en-US" dirty="0" err="1" smtClean="0"/>
              <a:t>Deathbringer</a:t>
            </a:r>
            <a:r>
              <a:rPr lang="en-US" dirty="0" smtClean="0"/>
              <a:t> speaks to the player and </a:t>
            </a:r>
            <a:r>
              <a:rPr lang="en-US" dirty="0" err="1" smtClean="0"/>
              <a:t>Azurewing</a:t>
            </a:r>
            <a:r>
              <a:rPr lang="en-US" dirty="0" smtClean="0"/>
              <a:t>, who is his mother</a:t>
            </a:r>
          </a:p>
          <a:p>
            <a:r>
              <a:rPr lang="en-US" dirty="0" err="1" smtClean="0"/>
              <a:t>Deathbringer</a:t>
            </a:r>
            <a:r>
              <a:rPr lang="en-US" dirty="0" smtClean="0"/>
              <a:t> casts an Armageddon spell to kill the player, but </a:t>
            </a:r>
            <a:r>
              <a:rPr lang="en-US" dirty="0" err="1" smtClean="0"/>
              <a:t>Azurewing</a:t>
            </a:r>
            <a:r>
              <a:rPr lang="en-US" dirty="0" smtClean="0"/>
              <a:t> sacrifices herself to protect the player</a:t>
            </a:r>
          </a:p>
          <a:p>
            <a:r>
              <a:rPr lang="en-US" dirty="0" smtClean="0"/>
              <a:t>After surviving the spell, the player finishes of </a:t>
            </a:r>
            <a:r>
              <a:rPr lang="en-US" dirty="0" err="1" smtClean="0"/>
              <a:t>Deathbringer</a:t>
            </a:r>
            <a:r>
              <a:rPr lang="en-US" dirty="0" smtClean="0"/>
              <a:t> in a one-on-one fight</a:t>
            </a:r>
          </a:p>
          <a:p>
            <a:r>
              <a:rPr lang="en-US" dirty="0" smtClean="0"/>
              <a:t>After killing </a:t>
            </a:r>
            <a:r>
              <a:rPr lang="en-US" dirty="0" err="1" smtClean="0"/>
              <a:t>Deathbringer</a:t>
            </a:r>
            <a:r>
              <a:rPr lang="en-US" dirty="0" smtClean="0"/>
              <a:t>, the player is teleported back to Obsidian</a:t>
            </a:r>
          </a:p>
          <a:p>
            <a:r>
              <a:rPr lang="en-US" dirty="0" smtClean="0"/>
              <a:t>Obsidian and the spirits of The Catalyst and </a:t>
            </a:r>
            <a:r>
              <a:rPr lang="en-US" dirty="0" err="1" smtClean="0"/>
              <a:t>Azurewing</a:t>
            </a:r>
            <a:r>
              <a:rPr lang="en-US" dirty="0" smtClean="0"/>
              <a:t> thank the player for saving the world from </a:t>
            </a:r>
            <a:r>
              <a:rPr lang="en-US" smtClean="0"/>
              <a:t>imminent destruction </a:t>
            </a:r>
            <a:endParaRPr lang="en-US" dirty="0" smtClean="0"/>
          </a:p>
          <a:p>
            <a:endParaRPr lang="en-US" dirty="0"/>
          </a:p>
        </p:txBody>
      </p:sp>
      <p:sp>
        <p:nvSpPr>
          <p:cNvPr id="3" name="Title 2"/>
          <p:cNvSpPr>
            <a:spLocks noGrp="1"/>
          </p:cNvSpPr>
          <p:nvPr>
            <p:ph type="title"/>
          </p:nvPr>
        </p:nvSpPr>
        <p:spPr/>
        <p:txBody>
          <a:bodyPr/>
          <a:lstStyle/>
          <a:p>
            <a:pPr algn="ctr"/>
            <a:r>
              <a:rPr lang="en-US" dirty="0" smtClean="0"/>
              <a:t>Main Events (</a:t>
            </a:r>
            <a:r>
              <a:rPr lang="en-US" dirty="0" err="1" smtClean="0"/>
              <a:t>cont</a:t>
            </a:r>
            <a:r>
              <a:rPr lang="en-US" dirty="0" smtClean="0"/>
              <a:t>…)</a:t>
            </a:r>
            <a:endParaRPr lang="en-US" dirty="0"/>
          </a:p>
        </p:txBody>
      </p:sp>
    </p:spTree>
    <p:extLst>
      <p:ext uri="{BB962C8B-B14F-4D97-AF65-F5344CB8AC3E}">
        <p14:creationId xmlns:p14="http://schemas.microsoft.com/office/powerpoint/2010/main" val="313669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914400"/>
            <a:ext cx="4953000" cy="990600"/>
          </a:xfrm>
        </p:spPr>
        <p:txBody>
          <a:bodyPr>
            <a:normAutofit/>
          </a:bodyPr>
          <a:lstStyle/>
          <a:p>
            <a:r>
              <a:rPr lang="en-US" sz="5400" dirty="0" smtClean="0"/>
              <a:t>Millennia Ago…</a:t>
            </a:r>
            <a:endParaRPr lang="en-US" sz="5400" dirty="0"/>
          </a:p>
        </p:txBody>
      </p:sp>
      <p:pic>
        <p:nvPicPr>
          <p:cNvPr id="1030" name="Picture 6" descr="http://atashost.co.za/CASA/images/stories/ancient-sundial.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35000" contrast="-77000"/>
                    </a14:imgEffect>
                  </a14:imgLayer>
                </a14:imgProps>
              </a:ext>
              <a:ext uri="{28A0092B-C50C-407E-A947-70E740481C1C}">
                <a14:useLocalDpi xmlns:a14="http://schemas.microsoft.com/office/drawing/2010/main" val="0"/>
              </a:ext>
            </a:extLst>
          </a:blip>
          <a:srcRect/>
          <a:stretch>
            <a:fillRect/>
          </a:stretch>
        </p:blipFill>
        <p:spPr bwMode="auto">
          <a:xfrm>
            <a:off x="2057400" y="1905000"/>
            <a:ext cx="4648200" cy="43693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08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http://farm3.staticflickr.com/2003/2455627910_595492db96_z.jpg?zz=1"/>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80000" contrast="-73000"/>
                    </a14:imgEffect>
                  </a14:imgLayer>
                </a14:imgProps>
              </a:ext>
              <a:ext uri="{28A0092B-C50C-407E-A947-70E740481C1C}">
                <a14:useLocalDpi xmlns:a14="http://schemas.microsoft.com/office/drawing/2010/main" val="0"/>
              </a:ext>
            </a:extLst>
          </a:blip>
          <a:srcRect/>
          <a:stretch>
            <a:fillRect/>
          </a:stretch>
        </p:blipFill>
        <p:spPr bwMode="auto">
          <a:xfrm>
            <a:off x="152400" y="152400"/>
            <a:ext cx="8804857" cy="6477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0028" y="762000"/>
            <a:ext cx="8229600" cy="4876800"/>
          </a:xfrm>
        </p:spPr>
        <p:txBody>
          <a:bodyPr>
            <a:normAutofit/>
          </a:bodyPr>
          <a:lstStyle/>
          <a:p>
            <a:pPr algn="ctr"/>
            <a:r>
              <a:rPr lang="en-US" dirty="0" smtClean="0"/>
              <a:t>The dragon known as ‘</a:t>
            </a:r>
            <a:r>
              <a:rPr lang="en-US" dirty="0" err="1" smtClean="0"/>
              <a:t>Deathbringer</a:t>
            </a:r>
            <a:r>
              <a:rPr lang="en-US" dirty="0" smtClean="0"/>
              <a:t>’ nearly brought the end of life to the world. All life allied together and was at war against this enemy…</a:t>
            </a:r>
            <a:br>
              <a:rPr lang="en-US" dirty="0" smtClean="0"/>
            </a:br>
            <a:r>
              <a:rPr lang="en-US" dirty="0"/>
              <a:t/>
            </a:r>
            <a:br>
              <a:rPr lang="en-US" dirty="0"/>
            </a:br>
            <a:r>
              <a:rPr lang="en-US" dirty="0"/>
              <a:t>…They still stood no </a:t>
            </a:r>
            <a:r>
              <a:rPr lang="en-US" dirty="0" smtClean="0"/>
              <a:t>chance, and </a:t>
            </a:r>
            <a:r>
              <a:rPr lang="en-US" dirty="0"/>
              <a:t>were quickly losing the </a:t>
            </a:r>
            <a:r>
              <a:rPr lang="en-US" dirty="0" smtClean="0"/>
              <a:t>war.</a:t>
            </a:r>
            <a:endParaRPr lang="en-US" dirty="0"/>
          </a:p>
        </p:txBody>
      </p:sp>
    </p:spTree>
    <p:extLst>
      <p:ext uri="{BB962C8B-B14F-4D97-AF65-F5344CB8AC3E}">
        <p14:creationId xmlns:p14="http://schemas.microsoft.com/office/powerpoint/2010/main" val="3836839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3.wikia.nocookie.net/__cb20110706193607/ben10fanfiction/images/7/7a/Dragon_Knight_by_pamansazz-1-.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6000" contrast="-80000"/>
                    </a14:imgEffect>
                  </a14:imgLayer>
                </a14:imgProps>
              </a:ext>
              <a:ext uri="{28A0092B-C50C-407E-A947-70E740481C1C}">
                <a14:useLocalDpi xmlns:a14="http://schemas.microsoft.com/office/drawing/2010/main" val="0"/>
              </a:ext>
            </a:extLst>
          </a:blip>
          <a:srcRect/>
          <a:stretch>
            <a:fillRect/>
          </a:stretch>
        </p:blipFill>
        <p:spPr bwMode="auto">
          <a:xfrm>
            <a:off x="2057400" y="389965"/>
            <a:ext cx="5029200" cy="59822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609600"/>
            <a:ext cx="8229600" cy="5562600"/>
          </a:xfrm>
        </p:spPr>
        <p:txBody>
          <a:bodyPr/>
          <a:lstStyle/>
          <a:p>
            <a:pPr algn="ctr"/>
            <a:r>
              <a:rPr lang="en-US" dirty="0" err="1" smtClean="0"/>
              <a:t>Deathbringer</a:t>
            </a:r>
            <a:r>
              <a:rPr lang="en-US" dirty="0" smtClean="0"/>
              <a:t> was only stopped by a chosen dragon knight who eternally imprisoned him in an artifact called The Seal.</a:t>
            </a:r>
            <a:br>
              <a:rPr lang="en-US" dirty="0" smtClean="0"/>
            </a:br>
            <a:r>
              <a:rPr lang="en-US" dirty="0"/>
              <a:t/>
            </a:r>
            <a:br>
              <a:rPr lang="en-US" dirty="0"/>
            </a:br>
            <a:r>
              <a:rPr lang="en-US" dirty="0"/>
              <a:t>The knight was deemed a savior by all life, and became eternally known as ‘The Catalyst’.</a:t>
            </a:r>
          </a:p>
        </p:txBody>
      </p:sp>
    </p:spTree>
    <p:extLst>
      <p:ext uri="{BB962C8B-B14F-4D97-AF65-F5344CB8AC3E}">
        <p14:creationId xmlns:p14="http://schemas.microsoft.com/office/powerpoint/2010/main" val="3578984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553" y="1063065"/>
            <a:ext cx="6348413"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42959" y="762000"/>
            <a:ext cx="8229600" cy="3886200"/>
          </a:xfrm>
        </p:spPr>
        <p:txBody>
          <a:bodyPr/>
          <a:lstStyle/>
          <a:p>
            <a:pPr algn="ctr"/>
            <a:r>
              <a:rPr lang="en-US" dirty="0" smtClean="0"/>
              <a:t>Five immortal jewels on The Seal are the keys that keep </a:t>
            </a:r>
            <a:r>
              <a:rPr lang="en-US" dirty="0" err="1" smtClean="0"/>
              <a:t>Deathbringer</a:t>
            </a:r>
            <a:r>
              <a:rPr lang="en-US" dirty="0" smtClean="0"/>
              <a:t> in his prison.</a:t>
            </a:r>
            <a:endParaRPr lang="en-US" dirty="0"/>
          </a:p>
        </p:txBody>
      </p:sp>
    </p:spTree>
    <p:extLst>
      <p:ext uri="{BB962C8B-B14F-4D97-AF65-F5344CB8AC3E}">
        <p14:creationId xmlns:p14="http://schemas.microsoft.com/office/powerpoint/2010/main" val="485026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553" y="1063065"/>
            <a:ext cx="6348413"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42959" y="1371600"/>
            <a:ext cx="8229600" cy="3886200"/>
          </a:xfrm>
        </p:spPr>
        <p:txBody>
          <a:bodyPr/>
          <a:lstStyle/>
          <a:p>
            <a:pPr algn="ctr"/>
            <a:r>
              <a:rPr lang="en-US" dirty="0" smtClean="0"/>
              <a:t>Nine-Hundred years later, </a:t>
            </a:r>
            <a:r>
              <a:rPr lang="en-US" dirty="0" err="1" smtClean="0"/>
              <a:t>Deathbringer’s</a:t>
            </a:r>
            <a:r>
              <a:rPr lang="en-US" dirty="0" smtClean="0"/>
              <a:t> five </a:t>
            </a:r>
            <a:r>
              <a:rPr lang="en-US" dirty="0" err="1" smtClean="0"/>
              <a:t>dragonoid</a:t>
            </a:r>
            <a:r>
              <a:rPr lang="en-US" dirty="0" smtClean="0"/>
              <a:t> children have obtained the jewels and </a:t>
            </a:r>
            <a:r>
              <a:rPr lang="en-US" dirty="0" err="1" smtClean="0"/>
              <a:t>Deathbringer</a:t>
            </a:r>
            <a:r>
              <a:rPr lang="en-US" dirty="0" smtClean="0"/>
              <a:t> is free once more to wreck havoc on the world.</a:t>
            </a:r>
            <a:endParaRPr lang="en-US" dirty="0"/>
          </a:p>
        </p:txBody>
      </p:sp>
    </p:spTree>
    <p:extLst>
      <p:ext uri="{BB962C8B-B14F-4D97-AF65-F5344CB8AC3E}">
        <p14:creationId xmlns:p14="http://schemas.microsoft.com/office/powerpoint/2010/main" val="226988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indianetzone.com/photos_gallery/14/Medieval-age_18823.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6000" contrast="-66000"/>
                    </a14:imgEffect>
                  </a14:imgLayer>
                </a14:imgProps>
              </a:ext>
              <a:ext uri="{28A0092B-C50C-407E-A947-70E740481C1C}">
                <a14:useLocalDpi xmlns:a14="http://schemas.microsoft.com/office/drawing/2010/main" val="0"/>
              </a:ext>
            </a:extLst>
          </a:blip>
          <a:srcRect/>
          <a:stretch>
            <a:fillRect/>
          </a:stretch>
        </p:blipFill>
        <p:spPr bwMode="auto">
          <a:xfrm>
            <a:off x="457200" y="452718"/>
            <a:ext cx="8190288" cy="6019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1447800"/>
            <a:ext cx="8229600" cy="3615018"/>
          </a:xfrm>
        </p:spPr>
        <p:txBody>
          <a:bodyPr/>
          <a:lstStyle/>
          <a:p>
            <a:pPr algn="ctr"/>
            <a:r>
              <a:rPr lang="en-US" dirty="0" smtClean="0">
                <a:solidFill>
                  <a:schemeClr val="bg1"/>
                </a:solidFill>
              </a:rPr>
              <a:t>Fearing annihilation, many beings have joined </a:t>
            </a:r>
            <a:r>
              <a:rPr lang="en-US" dirty="0" err="1" smtClean="0">
                <a:solidFill>
                  <a:schemeClr val="bg1"/>
                </a:solidFill>
              </a:rPr>
              <a:t>Deathbringer</a:t>
            </a:r>
            <a:r>
              <a:rPr lang="en-US" dirty="0" smtClean="0">
                <a:solidFill>
                  <a:schemeClr val="bg1"/>
                </a:solidFill>
              </a:rPr>
              <a:t> for the sake of survival. Humanity stood strong and chose to fight against him and his new allies.</a:t>
            </a:r>
            <a:endParaRPr lang="en-US" dirty="0"/>
          </a:p>
        </p:txBody>
      </p:sp>
    </p:spTree>
    <p:extLst>
      <p:ext uri="{BB962C8B-B14F-4D97-AF65-F5344CB8AC3E}">
        <p14:creationId xmlns:p14="http://schemas.microsoft.com/office/powerpoint/2010/main" val="7972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indianetzone.com/photos_gallery/14/Medieval-age_18823.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6000" contrast="-66000"/>
                    </a14:imgEffect>
                  </a14:imgLayer>
                </a14:imgProps>
              </a:ext>
              <a:ext uri="{28A0092B-C50C-407E-A947-70E740481C1C}">
                <a14:useLocalDpi xmlns:a14="http://schemas.microsoft.com/office/drawing/2010/main" val="0"/>
              </a:ext>
            </a:extLst>
          </a:blip>
          <a:srcRect/>
          <a:stretch>
            <a:fillRect/>
          </a:stretch>
        </p:blipFill>
        <p:spPr bwMode="auto">
          <a:xfrm>
            <a:off x="457200" y="452718"/>
            <a:ext cx="8190288" cy="6019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95618"/>
            <a:ext cx="8229600" cy="5334000"/>
          </a:xfrm>
        </p:spPr>
        <p:txBody>
          <a:bodyPr>
            <a:normAutofit/>
          </a:bodyPr>
          <a:lstStyle/>
          <a:p>
            <a:pPr algn="ctr"/>
            <a:r>
              <a:rPr lang="en-US" dirty="0" smtClean="0">
                <a:solidFill>
                  <a:schemeClr val="bg1"/>
                </a:solidFill>
              </a:rPr>
              <a:t>However, humanity is overwhelmed by the immense numbers of </a:t>
            </a:r>
            <a:r>
              <a:rPr lang="en-US" dirty="0" err="1" smtClean="0">
                <a:solidFill>
                  <a:schemeClr val="bg1"/>
                </a:solidFill>
              </a:rPr>
              <a:t>Deathbringer’s</a:t>
            </a:r>
            <a:r>
              <a:rPr lang="en-US" dirty="0" smtClean="0">
                <a:solidFill>
                  <a:schemeClr val="bg1"/>
                </a:solidFill>
              </a:rPr>
              <a:t> armies. Once </a:t>
            </a:r>
            <a:r>
              <a:rPr lang="en-US" dirty="0" err="1" smtClean="0">
                <a:solidFill>
                  <a:schemeClr val="bg1"/>
                </a:solidFill>
              </a:rPr>
              <a:t>Deathbringer</a:t>
            </a:r>
            <a:r>
              <a:rPr lang="en-US" dirty="0" smtClean="0">
                <a:solidFill>
                  <a:schemeClr val="bg1"/>
                </a:solidFill>
              </a:rPr>
              <a:t> regains all his strength, there will be no hope left for humanity.</a:t>
            </a:r>
            <a:br>
              <a:rPr lang="en-US" dirty="0" smtClean="0">
                <a:solidFill>
                  <a:schemeClr val="bg1"/>
                </a:solidFill>
              </a:rPr>
            </a:br>
            <a:r>
              <a:rPr lang="en-US" dirty="0">
                <a:solidFill>
                  <a:schemeClr val="bg1"/>
                </a:solidFill>
              </a:rPr>
              <a:t/>
            </a:r>
            <a:br>
              <a:rPr lang="en-US" dirty="0">
                <a:solidFill>
                  <a:schemeClr val="bg1"/>
                </a:solidFill>
              </a:rPr>
            </a:br>
            <a:r>
              <a:rPr lang="en-US" dirty="0" smtClean="0">
                <a:solidFill>
                  <a:schemeClr val="bg1"/>
                </a:solidFill>
              </a:rPr>
              <a:t>Their only hope now is The Seal.</a:t>
            </a:r>
            <a:endParaRPr lang="en-US" dirty="0"/>
          </a:p>
        </p:txBody>
      </p:sp>
    </p:spTree>
    <p:extLst>
      <p:ext uri="{BB962C8B-B14F-4D97-AF65-F5344CB8AC3E}">
        <p14:creationId xmlns:p14="http://schemas.microsoft.com/office/powerpoint/2010/main" val="48989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3733800"/>
          </a:xfrm>
        </p:spPr>
        <p:txBody>
          <a:bodyPr/>
          <a:lstStyle/>
          <a:p>
            <a:pPr algn="ctr"/>
            <a:r>
              <a:rPr lang="en-US" dirty="0" smtClean="0"/>
              <a:t>Presently, humanity is devoting all resources to recovering the jewels to reseal </a:t>
            </a:r>
            <a:r>
              <a:rPr lang="en-US" dirty="0" err="1" smtClean="0"/>
              <a:t>Deathbringer</a:t>
            </a:r>
            <a:r>
              <a:rPr lang="en-US" dirty="0"/>
              <a:t> </a:t>
            </a:r>
            <a:r>
              <a:rPr lang="en-US" dirty="0" smtClean="0"/>
              <a:t>while also defending against attacks on the kingdom.</a:t>
            </a:r>
            <a:endParaRPr lang="en-US" dirty="0"/>
          </a:p>
        </p:txBody>
      </p:sp>
    </p:spTree>
    <p:extLst>
      <p:ext uri="{BB962C8B-B14F-4D97-AF65-F5344CB8AC3E}">
        <p14:creationId xmlns:p14="http://schemas.microsoft.com/office/powerpoint/2010/main" val="22987810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299</TotalTime>
  <Words>728</Words>
  <Application>Microsoft Office PowerPoint</Application>
  <PresentationFormat>On-screen Show (4:3)</PresentationFormat>
  <Paragraphs>62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Paper</vt:lpstr>
      <vt:lpstr>Sealing Darkness</vt:lpstr>
      <vt:lpstr>Millennia Ago…</vt:lpstr>
      <vt:lpstr>The dragon known as ‘Deathbringer’ nearly brought the end of life to the world. All life allied together and was at war against this enemy…  …They still stood no chance, and were quickly losing the war.</vt:lpstr>
      <vt:lpstr>Deathbringer was only stopped by a chosen dragon knight who eternally imprisoned him in an artifact called The Seal.  The knight was deemed a savior by all life, and became eternally known as ‘The Catalyst’.</vt:lpstr>
      <vt:lpstr>Five immortal jewels on The Seal are the keys that keep Deathbringer in his prison.</vt:lpstr>
      <vt:lpstr>Nine-Hundred years later, Deathbringer’s five dragonoid children have obtained the jewels and Deathbringer is free once more to wreck havoc on the world.</vt:lpstr>
      <vt:lpstr>Fearing annihilation, many beings have joined Deathbringer for the sake of survival. Humanity stood strong and chose to fight against him and his new allies.</vt:lpstr>
      <vt:lpstr>However, humanity is overwhelmed by the immense numbers of Deathbringer’s armies. Once Deathbringer regains all his strength, there will be no hope left for humanity.  Their only hope now is The Seal.</vt:lpstr>
      <vt:lpstr>Presently, humanity is devoting all resources to recovering the jewels to reseal Deathbringer while also defending against attacks on the kingdom.</vt:lpstr>
      <vt:lpstr>A prophecy is said that The Catalyst is reborn every millennia.  Humanity believes that have found that man.</vt:lpstr>
      <vt:lpstr>You are tasked with going behind enemy lines and finding clues to find the jewels for The Seal.  Once they are found, it is up to The Catalyst to stop Deathbringer.</vt:lpstr>
      <vt:lpstr>Main Characters:</vt:lpstr>
      <vt:lpstr>Main Enemy Characters:</vt:lpstr>
      <vt:lpstr>Main Events</vt:lpstr>
      <vt:lpstr>Main Events (cont…)</vt:lpstr>
      <vt:lpstr>Main Events (cont…)</vt:lpstr>
      <vt:lpstr>Main Events (cont…)</vt:lpstr>
      <vt:lpstr>Main Events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Vencill</dc:creator>
  <cp:lastModifiedBy>Vincent Vencill</cp:lastModifiedBy>
  <cp:revision>26</cp:revision>
  <dcterms:created xsi:type="dcterms:W3CDTF">2012-01-31T02:37:29Z</dcterms:created>
  <dcterms:modified xsi:type="dcterms:W3CDTF">2012-01-31T19:08:05Z</dcterms:modified>
</cp:coreProperties>
</file>