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6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F5E9-BD89-4CE8-9FB7-EF941D94C28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FF3D1-B7EE-4BC1-A72F-F590186B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B88A-BC14-40CC-93AC-F136B92D2D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044B-F4BB-4012-835F-C6E6186C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175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 descr="Image result for DATA ANALYTICS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705" y="1987420"/>
            <a:ext cx="5540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DAILY PLANNER</a:t>
            </a:r>
            <a:r>
              <a:rPr lang="en-US" sz="3200" dirty="0">
                <a:solidFill>
                  <a:schemeClr val="bg1"/>
                </a:solidFill>
              </a:rPr>
              <a:t>		</a:t>
            </a:r>
            <a:r>
              <a:rPr lang="en-US" sz="3600" dirty="0">
                <a:solidFill>
                  <a:srgbClr val="00B0F0"/>
                </a:solidFill>
              </a:rPr>
              <a:t>WHAT IS IT?</a:t>
            </a:r>
          </a:p>
          <a:p>
            <a:r>
              <a:rPr lang="en-US" sz="3600" dirty="0">
                <a:solidFill>
                  <a:srgbClr val="00B0F0"/>
                </a:solidFill>
              </a:rPr>
              <a:t>	WHY EVEN DO IT?</a:t>
            </a:r>
          </a:p>
        </p:txBody>
      </p:sp>
    </p:spTree>
    <p:extLst>
      <p:ext uri="{BB962C8B-B14F-4D97-AF65-F5344CB8AC3E}">
        <p14:creationId xmlns:p14="http://schemas.microsoft.com/office/powerpoint/2010/main" val="30981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DAILY PLANNER: HAVING A DAILY MASTER PLAN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5130" y="1418439"/>
            <a:ext cx="47458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GOAL: PLAN A DAY WITH A MASTER PLAN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30" y="2190210"/>
            <a:ext cx="10160952" cy="31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DAILY PLANNER: GETTING METRICS AND VISUAL DISPLAYS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7" y="1224597"/>
            <a:ext cx="9541178" cy="1366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" y="3219122"/>
            <a:ext cx="9888967" cy="22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DAILY PLANNER: SHIFTING OUR MINDSET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9678" y="1766857"/>
            <a:ext cx="779337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WE WANT TO SHIFT OUR MINDSET FROM PRODUCTIVITY TO SCHEDULE OPTIMIZATION, AND AS A RESULT, PRODUCTIVITY SHOULD FOLLOW.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678" y="3625175"/>
            <a:ext cx="809855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IT’S PROVEN THAT IT WORKS. DIFFERENT STUDIES PROVE ITS SUCCESS.  </a:t>
            </a:r>
          </a:p>
          <a:p>
            <a:pPr marL="342900" indent="-342900">
              <a:buAutoNum type="alphaUcPeriod"/>
            </a:pPr>
            <a:r>
              <a:rPr lang="en-US" dirty="0"/>
              <a:t>WE’VE DONE SOMETHING SIMILAR ON ANOTHER MORTENSON PROJECT.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097" b="62639"/>
          <a:stretch/>
        </p:blipFill>
        <p:spPr>
          <a:xfrm>
            <a:off x="409678" y="4481269"/>
            <a:ext cx="5771153" cy="1214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482444" y="4481269"/>
            <a:ext cx="354796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Trialed this in Grand Prairie; We saw a good correlation between utilization of the tool and increased project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02670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DAILY PLANNER: LOGIC BEHIND WHY IT 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9736" y="2367053"/>
            <a:ext cx="60727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PLANNING IMPROVES PRODUCTIVITY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657" y="3101517"/>
            <a:ext cx="60727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MEASURING PLANNING PROVIDES INSIGHT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1937" y="3808614"/>
            <a:ext cx="60727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INSIGHT LEADS TO BETTER PLANNING</a:t>
            </a:r>
          </a:p>
        </p:txBody>
      </p:sp>
      <p:sp>
        <p:nvSpPr>
          <p:cNvPr id="4" name="Down Arrow 3"/>
          <p:cNvSpPr/>
          <p:nvPr/>
        </p:nvSpPr>
        <p:spPr>
          <a:xfrm>
            <a:off x="5536118" y="2781999"/>
            <a:ext cx="151855" cy="273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301111" y="3502779"/>
            <a:ext cx="151855" cy="273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 rot="16200000">
            <a:off x="2533565" y="2748171"/>
            <a:ext cx="1230167" cy="1297826"/>
          </a:xfrm>
          <a:prstGeom prst="bentArrow">
            <a:avLst>
              <a:gd name="adj1" fmla="val 9954"/>
              <a:gd name="adj2" fmla="val 16671"/>
              <a:gd name="adj3" fmla="val 2231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4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675</TotalTime>
  <Words>122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McGie</dc:creator>
  <cp:lastModifiedBy>Paul McGie</cp:lastModifiedBy>
  <cp:revision>70</cp:revision>
  <dcterms:created xsi:type="dcterms:W3CDTF">2016-02-05T15:11:53Z</dcterms:created>
  <dcterms:modified xsi:type="dcterms:W3CDTF">2018-08-21T23:07:30Z</dcterms:modified>
</cp:coreProperties>
</file>