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2BE19-1387-46A0-A5C9-EF44734AA91D}" v="5" dt="2022-02-05T04:00:52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7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Feng" userId="a40322403c1c5ada" providerId="LiveId" clId="{1412BE19-1387-46A0-A5C9-EF44734AA91D}"/>
    <pc:docChg chg="custSel addSld modSld">
      <pc:chgData name="Chen Feng" userId="a40322403c1c5ada" providerId="LiveId" clId="{1412BE19-1387-46A0-A5C9-EF44734AA91D}" dt="2022-02-05T04:00:59.175" v="508" actId="14100"/>
      <pc:docMkLst>
        <pc:docMk/>
      </pc:docMkLst>
      <pc:sldChg chg="modSp new mod">
        <pc:chgData name="Chen Feng" userId="a40322403c1c5ada" providerId="LiveId" clId="{1412BE19-1387-46A0-A5C9-EF44734AA91D}" dt="2022-02-05T03:51:07.466" v="23" actId="122"/>
        <pc:sldMkLst>
          <pc:docMk/>
          <pc:sldMk cId="1257264572" sldId="256"/>
        </pc:sldMkLst>
        <pc:spChg chg="mod">
          <ac:chgData name="Chen Feng" userId="a40322403c1c5ada" providerId="LiveId" clId="{1412BE19-1387-46A0-A5C9-EF44734AA91D}" dt="2022-02-05T03:51:07.466" v="23" actId="122"/>
          <ac:spMkLst>
            <pc:docMk/>
            <pc:sldMk cId="1257264572" sldId="256"/>
            <ac:spMk id="2" creationId="{A8D7D870-9C92-4DD5-AECE-A519324193DE}"/>
          </ac:spMkLst>
        </pc:spChg>
        <pc:spChg chg="mod">
          <ac:chgData name="Chen Feng" userId="a40322403c1c5ada" providerId="LiveId" clId="{1412BE19-1387-46A0-A5C9-EF44734AA91D}" dt="2022-02-05T03:51:05.088" v="22" actId="122"/>
          <ac:spMkLst>
            <pc:docMk/>
            <pc:sldMk cId="1257264572" sldId="256"/>
            <ac:spMk id="3" creationId="{AF17ED0B-C8BF-4AAC-BF91-0AF501C844AC}"/>
          </ac:spMkLst>
        </pc:spChg>
      </pc:sldChg>
      <pc:sldChg chg="addSp modSp new mod setBg">
        <pc:chgData name="Chen Feng" userId="a40322403c1c5ada" providerId="LiveId" clId="{1412BE19-1387-46A0-A5C9-EF44734AA91D}" dt="2022-02-05T03:53:48.658" v="172" actId="26606"/>
        <pc:sldMkLst>
          <pc:docMk/>
          <pc:sldMk cId="4034792907" sldId="257"/>
        </pc:sldMkLst>
        <pc:spChg chg="mod">
          <ac:chgData name="Chen Feng" userId="a40322403c1c5ada" providerId="LiveId" clId="{1412BE19-1387-46A0-A5C9-EF44734AA91D}" dt="2022-02-05T03:53:48.658" v="172" actId="26606"/>
          <ac:spMkLst>
            <pc:docMk/>
            <pc:sldMk cId="4034792907" sldId="257"/>
            <ac:spMk id="2" creationId="{DBEDE517-1900-4028-A972-2F3DDF7B0EC2}"/>
          </ac:spMkLst>
        </pc:spChg>
        <pc:spChg chg="mod">
          <ac:chgData name="Chen Feng" userId="a40322403c1c5ada" providerId="LiveId" clId="{1412BE19-1387-46A0-A5C9-EF44734AA91D}" dt="2022-02-05T03:53:48.658" v="172" actId="26606"/>
          <ac:spMkLst>
            <pc:docMk/>
            <pc:sldMk cId="4034792907" sldId="257"/>
            <ac:spMk id="3" creationId="{794FF786-80CC-4A5D-8323-9E8E59D48957}"/>
          </ac:spMkLst>
        </pc:spChg>
        <pc:spChg chg="add">
          <ac:chgData name="Chen Feng" userId="a40322403c1c5ada" providerId="LiveId" clId="{1412BE19-1387-46A0-A5C9-EF44734AA91D}" dt="2022-02-05T03:53:48.658" v="172" actId="26606"/>
          <ac:spMkLst>
            <pc:docMk/>
            <pc:sldMk cId="4034792907" sldId="257"/>
            <ac:spMk id="10" creationId="{35C3D674-3D59-4E93-80CA-0C0A9095E816}"/>
          </ac:spMkLst>
        </pc:spChg>
        <pc:spChg chg="add">
          <ac:chgData name="Chen Feng" userId="a40322403c1c5ada" providerId="LiveId" clId="{1412BE19-1387-46A0-A5C9-EF44734AA91D}" dt="2022-02-05T03:53:48.658" v="172" actId="26606"/>
          <ac:spMkLst>
            <pc:docMk/>
            <pc:sldMk cId="4034792907" sldId="257"/>
            <ac:spMk id="14" creationId="{EF2A81E1-BCBE-426B-8C09-33274E69409D}"/>
          </ac:spMkLst>
        </pc:spChg>
        <pc:picChg chg="add mod">
          <ac:chgData name="Chen Feng" userId="a40322403c1c5ada" providerId="LiveId" clId="{1412BE19-1387-46A0-A5C9-EF44734AA91D}" dt="2022-02-05T03:53:48.658" v="172" actId="26606"/>
          <ac:picMkLst>
            <pc:docMk/>
            <pc:sldMk cId="4034792907" sldId="257"/>
            <ac:picMk id="5" creationId="{B7E219A1-6D19-43FA-8C3A-EA6EA2BF8D00}"/>
          </ac:picMkLst>
        </pc:picChg>
        <pc:picChg chg="add">
          <ac:chgData name="Chen Feng" userId="a40322403c1c5ada" providerId="LiveId" clId="{1412BE19-1387-46A0-A5C9-EF44734AA91D}" dt="2022-02-05T03:53:48.658" v="172" actId="26606"/>
          <ac:picMkLst>
            <pc:docMk/>
            <pc:sldMk cId="4034792907" sldId="257"/>
            <ac:picMk id="16" creationId="{39D1DDD4-5BB3-45BA-B9B3-06B62299AD79}"/>
          </ac:picMkLst>
        </pc:picChg>
        <pc:cxnChg chg="add">
          <ac:chgData name="Chen Feng" userId="a40322403c1c5ada" providerId="LiveId" clId="{1412BE19-1387-46A0-A5C9-EF44734AA91D}" dt="2022-02-05T03:53:48.658" v="172" actId="26606"/>
          <ac:cxnSpMkLst>
            <pc:docMk/>
            <pc:sldMk cId="4034792907" sldId="257"/>
            <ac:cxnSpMk id="12" creationId="{C884B8F8-FDC9-498B-9960-5D7260AFCB03}"/>
          </ac:cxnSpMkLst>
        </pc:cxnChg>
        <pc:cxnChg chg="add">
          <ac:chgData name="Chen Feng" userId="a40322403c1c5ada" providerId="LiveId" clId="{1412BE19-1387-46A0-A5C9-EF44734AA91D}" dt="2022-02-05T03:53:48.658" v="172" actId="26606"/>
          <ac:cxnSpMkLst>
            <pc:docMk/>
            <pc:sldMk cId="4034792907" sldId="257"/>
            <ac:cxnSpMk id="18" creationId="{A24DAE64-2302-42EA-8239-F2F0775CA5AD}"/>
          </ac:cxnSpMkLst>
        </pc:cxnChg>
      </pc:sldChg>
      <pc:sldChg chg="addSp modSp new mod">
        <pc:chgData name="Chen Feng" userId="a40322403c1c5ada" providerId="LiveId" clId="{1412BE19-1387-46A0-A5C9-EF44734AA91D}" dt="2022-02-05T03:58:37.904" v="401" actId="14100"/>
        <pc:sldMkLst>
          <pc:docMk/>
          <pc:sldMk cId="400257816" sldId="258"/>
        </pc:sldMkLst>
        <pc:spChg chg="mod">
          <ac:chgData name="Chen Feng" userId="a40322403c1c5ada" providerId="LiveId" clId="{1412BE19-1387-46A0-A5C9-EF44734AA91D}" dt="2022-02-05T03:54:39.859" v="182" actId="20577"/>
          <ac:spMkLst>
            <pc:docMk/>
            <pc:sldMk cId="400257816" sldId="258"/>
            <ac:spMk id="2" creationId="{1FD83CB7-2C58-41E2-9CD9-EF7D48C93809}"/>
          </ac:spMkLst>
        </pc:spChg>
        <pc:spChg chg="mod">
          <ac:chgData name="Chen Feng" userId="a40322403c1c5ada" providerId="LiveId" clId="{1412BE19-1387-46A0-A5C9-EF44734AA91D}" dt="2022-02-05T03:58:28.921" v="399" actId="962"/>
          <ac:spMkLst>
            <pc:docMk/>
            <pc:sldMk cId="400257816" sldId="258"/>
            <ac:spMk id="3" creationId="{72DAE8AF-B8B6-4C22-A32C-C9393587260D}"/>
          </ac:spMkLst>
        </pc:spChg>
        <pc:picChg chg="add mod">
          <ac:chgData name="Chen Feng" userId="a40322403c1c5ada" providerId="LiveId" clId="{1412BE19-1387-46A0-A5C9-EF44734AA91D}" dt="2022-02-05T03:58:37.904" v="401" actId="14100"/>
          <ac:picMkLst>
            <pc:docMk/>
            <pc:sldMk cId="400257816" sldId="258"/>
            <ac:picMk id="5" creationId="{AA3143F1-6AF8-45BE-BE20-E9298F664415}"/>
          </ac:picMkLst>
        </pc:picChg>
      </pc:sldChg>
      <pc:sldChg chg="addSp delSp modSp new mod setBg">
        <pc:chgData name="Chen Feng" userId="a40322403c1c5ada" providerId="LiveId" clId="{1412BE19-1387-46A0-A5C9-EF44734AA91D}" dt="2022-02-05T04:00:59.175" v="508" actId="14100"/>
        <pc:sldMkLst>
          <pc:docMk/>
          <pc:sldMk cId="1493136739" sldId="259"/>
        </pc:sldMkLst>
        <pc:spChg chg="mod">
          <ac:chgData name="Chen Feng" userId="a40322403c1c5ada" providerId="LiveId" clId="{1412BE19-1387-46A0-A5C9-EF44734AA91D}" dt="2022-02-05T04:00:55.604" v="507" actId="26606"/>
          <ac:spMkLst>
            <pc:docMk/>
            <pc:sldMk cId="1493136739" sldId="259"/>
            <ac:spMk id="2" creationId="{3D53F1D8-CB75-407D-A551-B354882FE9ED}"/>
          </ac:spMkLst>
        </pc:spChg>
        <pc:spChg chg="mod">
          <ac:chgData name="Chen Feng" userId="a40322403c1c5ada" providerId="LiveId" clId="{1412BE19-1387-46A0-A5C9-EF44734AA91D}" dt="2022-02-05T04:00:55.604" v="507" actId="26606"/>
          <ac:spMkLst>
            <pc:docMk/>
            <pc:sldMk cId="1493136739" sldId="259"/>
            <ac:spMk id="3" creationId="{E3D74535-9817-4A18-9A67-81B4544BDACF}"/>
          </ac:spMkLst>
        </pc:spChg>
        <pc:spChg chg="add">
          <ac:chgData name="Chen Feng" userId="a40322403c1c5ada" providerId="LiveId" clId="{1412BE19-1387-46A0-A5C9-EF44734AA91D}" dt="2022-02-05T04:00:55.604" v="507" actId="26606"/>
          <ac:spMkLst>
            <pc:docMk/>
            <pc:sldMk cId="1493136739" sldId="259"/>
            <ac:spMk id="12" creationId="{35C3D674-3D59-4E93-80CA-0C0A9095E816}"/>
          </ac:spMkLst>
        </pc:spChg>
        <pc:spChg chg="add">
          <ac:chgData name="Chen Feng" userId="a40322403c1c5ada" providerId="LiveId" clId="{1412BE19-1387-46A0-A5C9-EF44734AA91D}" dt="2022-02-05T04:00:55.604" v="507" actId="26606"/>
          <ac:spMkLst>
            <pc:docMk/>
            <pc:sldMk cId="1493136739" sldId="259"/>
            <ac:spMk id="16" creationId="{EF2A81E1-BCBE-426B-8C09-33274E69409D}"/>
          </ac:spMkLst>
        </pc:spChg>
        <pc:picChg chg="add del mod">
          <ac:chgData name="Chen Feng" userId="a40322403c1c5ada" providerId="LiveId" clId="{1412BE19-1387-46A0-A5C9-EF44734AA91D}" dt="2022-02-05T04:00:46.785" v="503" actId="478"/>
          <ac:picMkLst>
            <pc:docMk/>
            <pc:sldMk cId="1493136739" sldId="259"/>
            <ac:picMk id="5" creationId="{0F30291C-476B-4D01-BAEB-863D51791012}"/>
          </ac:picMkLst>
        </pc:picChg>
        <pc:picChg chg="add mod">
          <ac:chgData name="Chen Feng" userId="a40322403c1c5ada" providerId="LiveId" clId="{1412BE19-1387-46A0-A5C9-EF44734AA91D}" dt="2022-02-05T04:00:59.175" v="508" actId="14100"/>
          <ac:picMkLst>
            <pc:docMk/>
            <pc:sldMk cId="1493136739" sldId="259"/>
            <ac:picMk id="7" creationId="{5B4B4F4A-7975-4479-8485-86909D33AD59}"/>
          </ac:picMkLst>
        </pc:picChg>
        <pc:picChg chg="add">
          <ac:chgData name="Chen Feng" userId="a40322403c1c5ada" providerId="LiveId" clId="{1412BE19-1387-46A0-A5C9-EF44734AA91D}" dt="2022-02-05T04:00:55.604" v="507" actId="26606"/>
          <ac:picMkLst>
            <pc:docMk/>
            <pc:sldMk cId="1493136739" sldId="259"/>
            <ac:picMk id="18" creationId="{39D1DDD4-5BB3-45BA-B9B3-06B62299AD79}"/>
          </ac:picMkLst>
        </pc:picChg>
        <pc:cxnChg chg="add">
          <ac:chgData name="Chen Feng" userId="a40322403c1c5ada" providerId="LiveId" clId="{1412BE19-1387-46A0-A5C9-EF44734AA91D}" dt="2022-02-05T04:00:55.604" v="507" actId="26606"/>
          <ac:cxnSpMkLst>
            <pc:docMk/>
            <pc:sldMk cId="1493136739" sldId="259"/>
            <ac:cxnSpMk id="14" creationId="{C884B8F8-FDC9-498B-9960-5D7260AFCB03}"/>
          </ac:cxnSpMkLst>
        </pc:cxnChg>
        <pc:cxnChg chg="add">
          <ac:chgData name="Chen Feng" userId="a40322403c1c5ada" providerId="LiveId" clId="{1412BE19-1387-46A0-A5C9-EF44734AA91D}" dt="2022-02-05T04:00:55.604" v="507" actId="26606"/>
          <ac:cxnSpMkLst>
            <pc:docMk/>
            <pc:sldMk cId="1493136739" sldId="259"/>
            <ac:cxnSpMk id="20" creationId="{A24DAE64-2302-42EA-8239-F2F0775CA5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9FF3-EE5E-4AA4-A877-75029FB9D61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1F2F7D2-1D06-4021-9862-F7C1CEFC32A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82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9FF3-EE5E-4AA4-A877-75029FB9D61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F7D2-1D06-4021-9862-F7C1CEFC32A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7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9FF3-EE5E-4AA4-A877-75029FB9D61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F7D2-1D06-4021-9862-F7C1CEFC32A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14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9FF3-EE5E-4AA4-A877-75029FB9D61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F7D2-1D06-4021-9862-F7C1CEFC32A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4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9FF3-EE5E-4AA4-A877-75029FB9D61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F7D2-1D06-4021-9862-F7C1CEFC32A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7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9FF3-EE5E-4AA4-A877-75029FB9D61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F7D2-1D06-4021-9862-F7C1CEFC32A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67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9FF3-EE5E-4AA4-A877-75029FB9D61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F7D2-1D06-4021-9862-F7C1CEFC32A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3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9FF3-EE5E-4AA4-A877-75029FB9D61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F7D2-1D06-4021-9862-F7C1CEFC32A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1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9FF3-EE5E-4AA4-A877-75029FB9D61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F7D2-1D06-4021-9862-F7C1CEFC3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3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9FF3-EE5E-4AA4-A877-75029FB9D61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F7D2-1D06-4021-9862-F7C1CEFC32A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4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FF49FF3-EE5E-4AA4-A877-75029FB9D61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2F7D2-1D06-4021-9862-F7C1CEFC32A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5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49FF3-EE5E-4AA4-A877-75029FB9D619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1F2F7D2-1D06-4021-9862-F7C1CEFC32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7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D870-9C92-4DD5-AECE-A51932419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7ED0B-C8BF-4AAC-BF91-0AF501C84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Jason Feng</a:t>
            </a:r>
          </a:p>
        </p:txBody>
      </p:sp>
    </p:spTree>
    <p:extLst>
      <p:ext uri="{BB962C8B-B14F-4D97-AF65-F5344CB8AC3E}">
        <p14:creationId xmlns:p14="http://schemas.microsoft.com/office/powerpoint/2010/main" val="125726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EDE517-1900-4028-A972-2F3DDF7B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Problem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F786-80CC-4A5D-8323-9E8E59D48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PCA function</a:t>
            </a:r>
          </a:p>
          <a:p>
            <a:r>
              <a:rPr lang="en-US" dirty="0"/>
              <a:t>Lambda increase, number of eigenvalue included increase</a:t>
            </a:r>
          </a:p>
          <a:p>
            <a:r>
              <a:rPr lang="en-US" dirty="0"/>
              <a:t>Lambda increase, include more recent data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7E219A1-6D19-43FA-8C3A-EA6EA2BF8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499018"/>
            <a:ext cx="4960442" cy="32738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79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3CB7-2C58-41E2-9CD9-EF7D48C9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E8AF-B8B6-4C22-A32C-C9393587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Near_PSD</a:t>
            </a:r>
            <a:r>
              <a:rPr lang="en-US" dirty="0"/>
              <a:t> vs </a:t>
            </a:r>
            <a:r>
              <a:rPr lang="en-US" dirty="0" err="1"/>
              <a:t>Higham</a:t>
            </a:r>
            <a:r>
              <a:rPr lang="en-US" dirty="0"/>
              <a:t> 2002</a:t>
            </a:r>
          </a:p>
          <a:p>
            <a:r>
              <a:rPr lang="en-US" dirty="0"/>
              <a:t>Higham2002 with Higher accurate and more running time</a:t>
            </a:r>
          </a:p>
          <a:p>
            <a:r>
              <a:rPr lang="en-US" dirty="0"/>
              <a:t>If running time not important, </a:t>
            </a:r>
            <a:r>
              <a:rPr lang="en-US" dirty="0" err="1"/>
              <a:t>Higham’s</a:t>
            </a:r>
            <a:r>
              <a:rPr lang="en-US" dirty="0"/>
              <a:t> method better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A3143F1-6AF8-45BE-BE20-E9298F664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70" y="3813890"/>
            <a:ext cx="9057567" cy="14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53F1D8-CB75-407D-A551-B354882F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Problem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4535-9817-4A18-9A67-81B4544B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Full vs (100%, 75%, 50%)</a:t>
            </a:r>
          </a:p>
          <a:p>
            <a:r>
              <a:rPr lang="en-US" dirty="0"/>
              <a:t>Percentage decrease, running time decrease, less accuracy</a:t>
            </a:r>
          </a:p>
          <a:p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B4B4F4A-7975-4479-8485-86909D33A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73" y="805583"/>
            <a:ext cx="4847277" cy="51566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367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68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Project 3</vt:lpstr>
      <vt:lpstr>Problem 1</vt:lpstr>
      <vt:lpstr>Problem 2</vt:lpstr>
      <vt:lpstr>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Chen Feng</dc:creator>
  <cp:lastModifiedBy>Chen Feng</cp:lastModifiedBy>
  <cp:revision>1</cp:revision>
  <dcterms:created xsi:type="dcterms:W3CDTF">2022-02-05T03:50:29Z</dcterms:created>
  <dcterms:modified xsi:type="dcterms:W3CDTF">2022-02-05T04:02:05Z</dcterms:modified>
</cp:coreProperties>
</file>