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9082" autoAdjust="0"/>
  </p:normalViewPr>
  <p:slideViewPr>
    <p:cSldViewPr snapToGrid="0">
      <p:cViewPr>
        <p:scale>
          <a:sx n="70" d="100"/>
          <a:sy n="70" d="100"/>
        </p:scale>
        <p:origin x="81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D686D-74A6-455C-8773-CB00453942C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E8287-D099-48CD-887C-187B8973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2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App name2. Team introduction3. Technologies/API used4. Introduction of your app5. Demo of your app6. Hardest thing in your app your     team overcome7. Future developments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E8287-D099-48CD-887C-187B8973BE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7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Hardest thing in your app your to overcome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accessing and storing data in a server-side database in a manner that scales and does not over burden the         server.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 Future developments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use a back-end language such as php to allow users to share their rankings through email and social media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use google maps or a similar API to categorize ratings by regions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create user logins to allow the ratings to be categorized by age and other demographics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adding more topics and types of media (for example video, articles, etc.) as basis for marketing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E8287-D099-48CD-887C-187B8973BE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8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2BE0-BC71-4C0F-AABA-9A923BA70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99A37-3DA4-49DB-9C4F-FB2F18F7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5ABC-580F-48D9-B8C7-0B3F32C6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F3FA-B235-4B23-B5AD-9DC9EC5BBD3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011D-008D-420A-939B-92505E09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FC2CF-EAEB-4A61-8DE0-202C9400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6DDE-A06E-402E-8C0B-B9842A3C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4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E6ED-7321-4B16-AF95-AC598465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0C853-3A43-4A14-B178-327518C4E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27ABF-1001-4CF7-9370-4B1838B6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F3FA-B235-4B23-B5AD-9DC9EC5BBD3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2434-D906-468A-9CE7-246443E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3147-042C-4F53-B69F-87217970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6DDE-A06E-402E-8C0B-B9842A3C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4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5FD4B-328A-462C-AF9E-5DD65F5E0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FBBF4-2D97-4D2F-96FF-07F4F87E6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3BC64-C730-404A-BE9F-0874DF2A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F3FA-B235-4B23-B5AD-9DC9EC5BBD3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2873D-320E-4CAD-9A37-47DC15A9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7AAF4-5524-401C-A38B-95004BB5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6DDE-A06E-402E-8C0B-B9842A3C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6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A24E-C3AC-42DF-893C-7886F48D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BDA4-C622-4AA7-85CC-5D9453284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BB1AB-F444-485D-865D-50EFBD72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F3FA-B235-4B23-B5AD-9DC9EC5BBD3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8A8E2-9B03-4AE1-AFC1-DB99087D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Northwestern Coding Bootcamp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5451C-6A6C-4D41-B0D0-A5F3CC81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6DDE-A06E-402E-8C0B-B9842A3C1AB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BD18F1-267F-4A6E-9444-59DB80D17C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18" y="5812098"/>
            <a:ext cx="1002764" cy="75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1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D8C7-C464-4A1B-B976-ACB8AFB9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0A8B3-074F-4CD7-B1D8-38EDF9CDD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4C3AB-28DB-41D5-BD93-4F67959C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F3FA-B235-4B23-B5AD-9DC9EC5BBD3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73BC3-D03C-44A7-A993-D2504ADA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3F2F6-2F45-4F8A-A099-5D216B33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6DDE-A06E-402E-8C0B-B9842A3C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4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036A-2125-40B0-8957-C13BEC42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E1AFD-C158-4888-A1E8-D2BDAF09E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076EF-B94C-43E8-9485-3FFA23BD4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1C412-F691-46DE-BBC0-326F0CF1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F3FA-B235-4B23-B5AD-9DC9EC5BBD3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21A18-23D0-4343-9230-7657D8E4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03EE9-E790-4FB8-B651-8093CC5E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6DDE-A06E-402E-8C0B-B9842A3C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1C7A-FF26-472E-B2BD-B537C2C3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93391-6D56-4B01-8E45-76B70E866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3ACBF-33A7-4AA0-B963-136995D23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B0237-773D-4FF7-B73A-721519AA9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1428D-A191-4BCA-8E7C-2B4F4645F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7718A-BE70-428E-B232-C48B2252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F3FA-B235-4B23-B5AD-9DC9EC5BBD3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4E798-F22F-4010-834F-D1398773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BF594-C6E9-485F-B291-E67950AC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6DDE-A06E-402E-8C0B-B9842A3C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7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1258-7866-4EB7-80A3-95E6210A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D15E6-019D-4710-AB92-3DDCD1CE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F3FA-B235-4B23-B5AD-9DC9EC5BBD3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C0BA6-4BF2-47DF-B338-F08DAA6F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F57CC-17F6-492E-861A-3FF031FD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6DDE-A06E-402E-8C0B-B9842A3C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7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9C2E1-8FEE-46C4-95EA-C967DAAB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F3FA-B235-4B23-B5AD-9DC9EC5BBD3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DF1DF-587E-45CD-A475-9B065093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14521-1416-4B7B-B08A-F2353A20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6DDE-A06E-402E-8C0B-B9842A3C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4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8837-B59A-4913-9FCF-DE1CF99A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F0533-1AEE-4419-A11E-0334EF4C7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204AA-1BE6-488F-A470-52FAC982A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7956E-9F9C-4AC8-ABB6-60DC26BF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F3FA-B235-4B23-B5AD-9DC9EC5BBD3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08BF7-DEC4-4D7D-A461-AEF9DA3B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05D46-98E1-4920-9437-95CCF798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6DDE-A06E-402E-8C0B-B9842A3C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85D1-26EC-4E67-9191-62292B6B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5D6AF-D88A-4618-8636-C3C7DDFC4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0980D-DA40-4D7D-A966-BD062E292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A4856-06CF-482E-9CAA-F157E627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F3FA-B235-4B23-B5AD-9DC9EC5BBD3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D4D93-86AE-4DDE-A3E8-AA3A0A57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9E98B-92CE-498B-84C5-398FB1E2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6DDE-A06E-402E-8C0B-B9842A3C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1484A-D61D-443A-91E0-B7D18E0B6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81C40-B1F7-4949-AEB7-4383E954E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DC9BF-846C-4A58-84B4-483D925C3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F3FA-B235-4B23-B5AD-9DC9EC5BBD3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8DCC9-9D7E-47B3-ABFC-3B82500E7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8ADBD-C4DD-4842-B256-A463E31E2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6DDE-A06E-402E-8C0B-B9842A3C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9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FEA707-DAB9-4081-909D-D1F8F7602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57207"/>
            <a:ext cx="12192000" cy="1103312"/>
          </a:xfrm>
        </p:spPr>
        <p:txBody>
          <a:bodyPr>
            <a:noAutofit/>
          </a:bodyPr>
          <a:lstStyle/>
          <a:p>
            <a:r>
              <a:rPr lang="en-US" sz="3000" dirty="0"/>
              <a:t>Northwestern Coding Bootcamp</a:t>
            </a:r>
            <a:br>
              <a:rPr lang="en-US" sz="3000" dirty="0"/>
            </a:br>
            <a:r>
              <a:rPr lang="en-US" sz="3000" dirty="0"/>
              <a:t>Group Project 1</a:t>
            </a:r>
          </a:p>
          <a:p>
            <a:r>
              <a:rPr lang="en-US" sz="3000" dirty="0"/>
              <a:t>August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BF564-3A5E-4B8D-9351-0B43FCC94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982" y="1397481"/>
            <a:ext cx="3256036" cy="245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5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7922-F558-450D-AA63-28CAA203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DD1B-FACE-4B41-A8AA-BE6AED689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Team Introduction</a:t>
            </a:r>
          </a:p>
          <a:p>
            <a:r>
              <a:rPr lang="en-US" sz="3000" dirty="0"/>
              <a:t>About Our App, Rate It </a:t>
            </a:r>
          </a:p>
          <a:p>
            <a:pPr lvl="1"/>
            <a:r>
              <a:rPr lang="en-US" sz="3000" dirty="0"/>
              <a:t>Overview</a:t>
            </a:r>
          </a:p>
          <a:p>
            <a:pPr lvl="1"/>
            <a:r>
              <a:rPr lang="en-US" sz="3000" dirty="0"/>
              <a:t>Technologies/API Used</a:t>
            </a:r>
          </a:p>
          <a:p>
            <a:pPr lvl="1"/>
            <a:r>
              <a:rPr lang="en-US" sz="3000" dirty="0"/>
              <a:t>Live Demo</a:t>
            </a:r>
          </a:p>
          <a:p>
            <a:pPr lvl="1"/>
            <a:r>
              <a:rPr lang="en-US" sz="3000" dirty="0"/>
              <a:t>Challenges</a:t>
            </a:r>
          </a:p>
          <a:p>
            <a:r>
              <a:rPr lang="en-US" sz="3000" dirty="0"/>
              <a:t>App Roadmap</a:t>
            </a:r>
          </a:p>
          <a:p>
            <a:r>
              <a:rPr lang="en-US" sz="3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7612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0BC5-AA2D-4FF3-9CA4-86647492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40D87-BD51-453D-AB6A-D5DFA6E4E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Jason Finney</a:t>
            </a:r>
          </a:p>
          <a:p>
            <a:r>
              <a:rPr lang="en-US" sz="3500" dirty="0"/>
              <a:t>Paul Jensen</a:t>
            </a:r>
          </a:p>
          <a:p>
            <a:r>
              <a:rPr lang="en-US" sz="3500" dirty="0"/>
              <a:t>Stephanie Long</a:t>
            </a:r>
          </a:p>
          <a:p>
            <a:r>
              <a:rPr lang="en-US" sz="3500" dirty="0"/>
              <a:t>Jay Pulkarkarski</a:t>
            </a:r>
          </a:p>
        </p:txBody>
      </p:sp>
    </p:spTree>
    <p:extLst>
      <p:ext uri="{BB962C8B-B14F-4D97-AF65-F5344CB8AC3E}">
        <p14:creationId xmlns:p14="http://schemas.microsoft.com/office/powerpoint/2010/main" val="18565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D9A0-31FC-4675-B0C8-E8CE4F32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Our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4B521-24F1-48D5-9A1A-59FB2BB2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49995"/>
            <a:ext cx="500304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NAME:</a:t>
            </a:r>
          </a:p>
          <a:p>
            <a:r>
              <a:rPr lang="en-US" sz="2000" dirty="0"/>
              <a:t>Rate It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ABOUT:</a:t>
            </a:r>
          </a:p>
          <a:p>
            <a:r>
              <a:rPr lang="en-US" sz="2000" dirty="0"/>
              <a:t>Rate It is a tool used by users to review, rate and sharing ratings across various pieces of content.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BUSINESS USE CASES:</a:t>
            </a:r>
          </a:p>
          <a:p>
            <a:r>
              <a:rPr lang="en-US" sz="2000" dirty="0"/>
              <a:t>Rate It could be used in a number of ways, for example, as a tool leveraged by marketers to vet images used in advertising prior to distribution.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DFBF1-3307-4E1F-A4A6-0EA068D216AD}"/>
              </a:ext>
            </a:extLst>
          </p:cNvPr>
          <p:cNvSpPr/>
          <p:nvPr/>
        </p:nvSpPr>
        <p:spPr>
          <a:xfrm>
            <a:off x="6509981" y="1949995"/>
            <a:ext cx="447646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TECHNOLOGIES USED: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HTML, CSS, JavaScript, jQuery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Bootstrap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Animate.css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err="1"/>
              <a:t>Giphy</a:t>
            </a:r>
            <a:r>
              <a:rPr lang="en-US" sz="2000" dirty="0"/>
              <a:t> API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err="1"/>
              <a:t>Pixabay</a:t>
            </a:r>
            <a:r>
              <a:rPr lang="en-US" sz="2000" dirty="0"/>
              <a:t> API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Firebase Db</a:t>
            </a:r>
          </a:p>
          <a:p>
            <a:pPr fontAlgn="base"/>
            <a:endParaRPr lang="en-US" sz="2000" dirty="0"/>
          </a:p>
          <a:p>
            <a:r>
              <a:rPr lang="en-US" sz="2000" b="1" dirty="0"/>
              <a:t>ROADMAP: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Building in an algorithm that selects images for users to rate based on content they are more likely to find engaging (rather then randomly generated images). </a:t>
            </a:r>
          </a:p>
          <a:p>
            <a:pPr fontAlgn="base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740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D5B5-2065-4BE6-8FAA-C09A8C5E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82104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B34A-2045-4FE1-8644-8B62DAF0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8229-1CDD-4E64-B0A4-09D6F7E34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JavaScript that in real-time queries, saves &amp; appends data to new &amp; existing records within in our database.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the above point, building additional JavaScript that then displays that data in aggregate to all users.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Accessing and storing data in a server-side database in a manner that scales and does not over burden the server.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8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A7E6-E45D-4D74-9E40-926646A1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0616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258</Words>
  <Application>Microsoft Office PowerPoint</Application>
  <PresentationFormat>Widescreen</PresentationFormat>
  <Paragraphs>52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Agenda</vt:lpstr>
      <vt:lpstr>Team</vt:lpstr>
      <vt:lpstr>About Our App </vt:lpstr>
      <vt:lpstr>LIVE DEMO</vt:lpstr>
      <vt:lpstr>Main Challenges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M. Long</dc:creator>
  <cp:lastModifiedBy>Stephanie M. Long</cp:lastModifiedBy>
  <cp:revision>7</cp:revision>
  <dcterms:created xsi:type="dcterms:W3CDTF">2018-08-22T12:45:22Z</dcterms:created>
  <dcterms:modified xsi:type="dcterms:W3CDTF">2018-08-22T13:04:39Z</dcterms:modified>
</cp:coreProperties>
</file>