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9c118e1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d9c118e1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9c118e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9c118e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9c118e1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9c118e1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9c118e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d9c118e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d9c118e1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d9c118e1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9c118e1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d9c118e1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9c118e1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9c118e1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d9c118e1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d9c118e1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d9c118e1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d9c118e1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IMS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Jason Fyfe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00" name="Google Shape;200;p22"/>
          <p:cNvSpPr txBox="1"/>
          <p:nvPr>
            <p:ph idx="1" type="subTitle"/>
          </p:nvPr>
        </p:nvSpPr>
        <p:spPr>
          <a:xfrm>
            <a:off x="5083950" y="3480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9900" y="2128350"/>
            <a:ext cx="24918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did I approach the spec?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621700" y="2128350"/>
            <a:ext cx="2375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Breakdown (MVP)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129900" y="1668150"/>
            <a:ext cx="24918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Who am I?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0" y="386325"/>
            <a:ext cx="9144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Consultant Journey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body"/>
          </p:nvPr>
        </p:nvSpPr>
        <p:spPr>
          <a:xfrm>
            <a:off x="3156000" y="1790250"/>
            <a:ext cx="28320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have I learned?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Jira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Java - JDBC, JUnit, Mockito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350275" y="2548850"/>
            <a:ext cx="30912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Agile 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Jira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 Version Control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0" y="1567550"/>
            <a:ext cx="4859325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114" y="1567550"/>
            <a:ext cx="2875637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6540538" y="4478750"/>
            <a:ext cx="16848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Jira Epic with User Stories</a:t>
            </a:r>
            <a:endParaRPr sz="100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2597263" y="1927500"/>
            <a:ext cx="9018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Git Branches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349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tested?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Manual Tests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Unit Tests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Integration Tests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150" y="1049150"/>
            <a:ext cx="2531050" cy="3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5827675" y="4649725"/>
            <a:ext cx="2184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/>
              <a:t>Current 37% - Target 80% Minimum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0" y="3937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631425" y="1597175"/>
            <a:ext cx="4393800" cy="29112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completed: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User Stories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Create Customer, Update Customer, Delete Customer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Create Item, Update Item, Delete Item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Create Order, Delete 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View All Customers, Items, Orders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Add an Item to an 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Remove an Item from an 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Cost of an 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Save System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Partial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Partial Documentation</a:t>
            </a:r>
            <a:endParaRPr/>
          </a:p>
        </p:txBody>
      </p:sp>
      <p:sp>
        <p:nvSpPr>
          <p:cNvPr id="179" name="Google Shape;179;p19"/>
          <p:cNvSpPr txBox="1"/>
          <p:nvPr>
            <p:ph idx="2" type="body"/>
          </p:nvPr>
        </p:nvSpPr>
        <p:spPr>
          <a:xfrm>
            <a:off x="5147850" y="1597050"/>
            <a:ext cx="3403200" cy="29112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left Behind: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Unit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Integration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Updated Documentation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Retrospective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981350"/>
            <a:ext cx="159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Happened?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3773850" y="2374950"/>
            <a:ext cx="159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went well?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5924300" y="2768550"/>
            <a:ext cx="220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could be improved?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894875" y="1675500"/>
            <a:ext cx="2543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Future Steps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Complete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Additional Features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894875" y="3468000"/>
            <a:ext cx="12978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