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3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053" autoAdjust="0"/>
  </p:normalViewPr>
  <p:slideViewPr>
    <p:cSldViewPr snapToGrid="0">
      <p:cViewPr>
        <p:scale>
          <a:sx n="100" d="100"/>
          <a:sy n="100" d="100"/>
        </p:scale>
        <p:origin x="9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671F1-3C44-4879-8B8A-545E7AC865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F2BFB-9588-4870-ABB6-89A08E4DA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7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F2BFB-9588-4870-ABB6-89A08E4DA3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6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F2BFB-9588-4870-ABB6-89A08E4DA38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1168-373F-4F92-B283-775F31B7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1CBA-0A57-49BB-95ED-0BF700D5A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6F01-4DCA-4135-8B4C-0E2786A1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9CBF9-8B7B-4351-AA4D-BF1C5D21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A42F-03A1-4AD2-89F3-77C2F367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0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C015-466F-44B8-9DC5-171EFA0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8156C-836A-4948-8C47-39E3B6B0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6225F-7EF7-4FDA-8DBC-939601BF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F867-4BAB-4B43-8E88-C68F1C00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F106-6716-4DCF-A05C-926C1D20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10349-F10C-4FC1-BE00-86D3AE903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008B7-0B80-4480-BD10-6410C135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B87A-2706-4D1E-BC5F-2C4C54CF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B961-F9A8-4D37-B193-D67C5C2E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EF7C-3BBC-4D94-BAA0-5F2C5C9A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2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89A9-90D5-4AAB-8A69-45293420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CDB2-6BDF-4C7F-9BCF-36434D50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1D53-FFA8-46FD-8DFF-8B7809EF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EF96-1F72-40B6-9872-C5F2AC9C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55C8-60CE-45FD-9353-B8F3EFF2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2791-2E54-48FA-89D8-37D245AE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0636-DAA3-4946-9A03-F9B02A0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44BD-B2E4-4BF7-A36F-D62C7311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11FA-73C1-41A2-8362-0874BA9A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0D6B-1C30-4377-B1F5-60B2E9FD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C3D-C15A-4031-9510-714D16EB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15E7-7584-4774-93F3-2D4358155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A2CF2-B75E-42FD-8938-37AC3586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2AAF0-89F8-4C22-81D2-3B50D0D9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50B-4401-49A5-9E08-CC3E2DA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C7143-1F6F-4D6D-808D-2BABDF90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1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FAF3-6D00-49A9-8C50-1C8EA360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36DE1-32F8-4916-9504-9C80BC86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8561B-0FC6-420C-9827-367BF3D38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A070C-819C-4714-A28A-E711013F1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9A652-7778-4174-8291-4A23E1C4D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BAA27-16A8-451C-8B08-DED92C59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682EA-A884-4620-826D-0C18657C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86641-9DF0-412C-9E06-3A25E0D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6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C214-29D8-41CC-9567-5CDFACFD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8A7EA-A172-48FE-A360-2FF85394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DCCFF-CC5F-495B-B951-6CD5C803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61EC4-0941-4B11-B8D3-BA821DDA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7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545E5-B3A6-47D8-9D28-2EF1F513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6079D-D2A8-4B96-8EDA-E62A5B6E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2F3E6-3335-4972-B30B-0B78ABED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1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A85A-8288-406E-8297-69F10C03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2975-C565-479A-BF57-F7F3FA96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A31B8-9A26-4C19-BA9D-BE933973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EBA71-DE42-49AA-A068-BE7AAA50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48055-4FF6-4811-B70C-B4D160B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0BF80-7659-4EE4-86DF-F180A281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23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7BF4-1BD5-40FE-B259-5CE55A23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74AD3-61D9-43CC-8A25-E2BBE8656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1498-B1FB-4EB6-9370-EAE9A798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AEFF-13FE-4251-82F5-6518D000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FF21D-FE9A-4D0A-9056-C6436C72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A94A5-4889-49FF-806D-EA73549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3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960AA-1A60-4E31-B5DB-6F780360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A140-72E5-43B6-9119-B831224F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63F1-C00E-4478-9621-9CE8974D4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3D71-994F-4864-AFDD-C98739F009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DFEB-3601-4553-A8E2-118303AA9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E7E6-773C-476A-B134-507622E4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0267-B47F-4CCD-90DB-AFD29C109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994E637-5541-4507-A6E3-0ACBE716274D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AEF43-7443-4724-B6DA-ACBD9279E228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CF272C4A-71CD-43ED-8C5A-30EE7726AAD2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722A160-BFD4-464A-A332-106547E40012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10" name="Picture 9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B772392-28F3-4527-AB1D-75D641BE2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6CAE76-5996-4CFC-B970-E4CCE952ABD1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28E8D6-0E20-43E4-B1D2-98DFD8B7CB99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01AC9E-BD35-44DE-A9CA-84A5418E6AF4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2BE7A9-F17B-4A28-9771-623F662C6B5E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388BEE-D7CF-4C4F-8FEF-5EA88476DF29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20DDEC-1746-4DB8-BF76-14EC6BCDC6B2}"/>
              </a:ext>
            </a:extLst>
          </p:cNvPr>
          <p:cNvSpPr txBox="1"/>
          <p:nvPr/>
        </p:nvSpPr>
        <p:spPr>
          <a:xfrm>
            <a:off x="2422361" y="1604211"/>
            <a:ext cx="73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Sign up for a Free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7B37B-A39E-47D3-B498-EDDC13665BA3}"/>
              </a:ext>
            </a:extLst>
          </p:cNvPr>
          <p:cNvSpPr txBox="1"/>
          <p:nvPr/>
        </p:nvSpPr>
        <p:spPr>
          <a:xfrm>
            <a:off x="3685667" y="2294021"/>
            <a:ext cx="223787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First name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8F3B3-3D73-4198-8EFE-675518CFD3C1}"/>
              </a:ext>
            </a:extLst>
          </p:cNvPr>
          <p:cNvSpPr txBox="1"/>
          <p:nvPr/>
        </p:nvSpPr>
        <p:spPr>
          <a:xfrm>
            <a:off x="6268461" y="2294021"/>
            <a:ext cx="223787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Last name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D6E17-20F8-40CF-AFB2-358E7527B81E}"/>
              </a:ext>
            </a:extLst>
          </p:cNvPr>
          <p:cNvSpPr txBox="1"/>
          <p:nvPr/>
        </p:nvSpPr>
        <p:spPr>
          <a:xfrm>
            <a:off x="3685667" y="2824139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Email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FEAF2-1F13-46C6-B2D8-582202A956AB}"/>
              </a:ext>
            </a:extLst>
          </p:cNvPr>
          <p:cNvSpPr txBox="1"/>
          <p:nvPr/>
        </p:nvSpPr>
        <p:spPr>
          <a:xfrm>
            <a:off x="3685667" y="3354257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Create password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08653E6-EDB2-42B8-8CBC-7E7B94F26637}"/>
              </a:ext>
            </a:extLst>
          </p:cNvPr>
          <p:cNvSpPr/>
          <p:nvPr/>
        </p:nvSpPr>
        <p:spPr>
          <a:xfrm>
            <a:off x="5598695" y="388437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 </a:t>
            </a:r>
          </a:p>
        </p:txBody>
      </p:sp>
    </p:spTree>
    <p:extLst>
      <p:ext uri="{BB962C8B-B14F-4D97-AF65-F5344CB8AC3E}">
        <p14:creationId xmlns:p14="http://schemas.microsoft.com/office/powerpoint/2010/main" val="224607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A9B9720-8094-42F5-9FB9-DD8CE2BCB39F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C78A20-9CFF-4F9D-AEDF-B3C42624B84C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F5B0E-BC46-47BA-B4D7-A00B02CA2C2F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5C1F56C-E9A1-4483-AA7C-E40A5DDAFEB9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E7532341-23DE-47C8-94A7-B386D5C7D192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9" name="Picture 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86299D3-34D1-4620-8683-D1351A22A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2F6DA3-1FA5-41CF-AAA4-3C2B94BFB125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9E0DFE-3A9A-4677-9852-28006C3393AD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D77E8-7560-4200-8612-4053F837C8BF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F812DF-DDB5-4853-AF73-379902DF45F3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4946D7-39B1-4404-ADA6-796EB04092F7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4CB1D87-C8A0-4E22-8E1D-DAF6914B5ED5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For a Genre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09151-A749-476B-BBE7-70ECBD29B23E}"/>
              </a:ext>
            </a:extLst>
          </p:cNvPr>
          <p:cNvSpPr txBox="1"/>
          <p:nvPr/>
        </p:nvSpPr>
        <p:spPr>
          <a:xfrm>
            <a:off x="459188" y="1913887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35F82-8242-4B18-9FD3-836098BF8B19}"/>
              </a:ext>
            </a:extLst>
          </p:cNvPr>
          <p:cNvSpPr txBox="1"/>
          <p:nvPr/>
        </p:nvSpPr>
        <p:spPr>
          <a:xfrm>
            <a:off x="2634907" y="1913888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243EE-544E-48E8-8E38-3E841D14ED94}"/>
              </a:ext>
            </a:extLst>
          </p:cNvPr>
          <p:cNvSpPr txBox="1"/>
          <p:nvPr/>
        </p:nvSpPr>
        <p:spPr>
          <a:xfrm>
            <a:off x="4929926" y="1913888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9385D-E7EC-4731-BF02-465F050FE223}"/>
              </a:ext>
            </a:extLst>
          </p:cNvPr>
          <p:cNvSpPr txBox="1"/>
          <p:nvPr/>
        </p:nvSpPr>
        <p:spPr>
          <a:xfrm>
            <a:off x="7387395" y="1913888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69A28-8B39-4829-90F3-3ADFA96286F9}"/>
              </a:ext>
            </a:extLst>
          </p:cNvPr>
          <p:cNvSpPr txBox="1"/>
          <p:nvPr/>
        </p:nvSpPr>
        <p:spPr>
          <a:xfrm>
            <a:off x="9786682" y="1913888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6E4AA-8AA0-48DD-A92D-F86E5EE04D9A}"/>
              </a:ext>
            </a:extLst>
          </p:cNvPr>
          <p:cNvSpPr txBox="1"/>
          <p:nvPr/>
        </p:nvSpPr>
        <p:spPr>
          <a:xfrm>
            <a:off x="429619" y="4164137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26C13-F8E0-43F2-988E-4C8F786E3747}"/>
              </a:ext>
            </a:extLst>
          </p:cNvPr>
          <p:cNvSpPr txBox="1"/>
          <p:nvPr/>
        </p:nvSpPr>
        <p:spPr>
          <a:xfrm>
            <a:off x="2619862" y="4164137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01B12-2AEC-4B52-A4E2-288C05F2C908}"/>
              </a:ext>
            </a:extLst>
          </p:cNvPr>
          <p:cNvSpPr txBox="1"/>
          <p:nvPr/>
        </p:nvSpPr>
        <p:spPr>
          <a:xfrm>
            <a:off x="4914881" y="4164137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1DE4D1-9068-43A2-B3CB-F934D4D1DE88}"/>
              </a:ext>
            </a:extLst>
          </p:cNvPr>
          <p:cNvSpPr txBox="1"/>
          <p:nvPr/>
        </p:nvSpPr>
        <p:spPr>
          <a:xfrm>
            <a:off x="7372350" y="4164137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BA3077-5C97-48D6-8868-226118016FE2}"/>
              </a:ext>
            </a:extLst>
          </p:cNvPr>
          <p:cNvSpPr txBox="1"/>
          <p:nvPr/>
        </p:nvSpPr>
        <p:spPr>
          <a:xfrm>
            <a:off x="9771637" y="4164137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EBBD16-74BE-4BF8-A8AD-DF874B64959B}"/>
              </a:ext>
            </a:extLst>
          </p:cNvPr>
          <p:cNvSpPr txBox="1"/>
          <p:nvPr/>
        </p:nvSpPr>
        <p:spPr>
          <a:xfrm>
            <a:off x="616620" y="263198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2A6AE8-187B-42EE-AB82-5A3B4E8499F6}"/>
              </a:ext>
            </a:extLst>
          </p:cNvPr>
          <p:cNvSpPr txBox="1"/>
          <p:nvPr/>
        </p:nvSpPr>
        <p:spPr>
          <a:xfrm>
            <a:off x="7577895" y="267517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B210A1-1ECB-4287-B298-79EA615ACBE2}"/>
              </a:ext>
            </a:extLst>
          </p:cNvPr>
          <p:cNvSpPr txBox="1"/>
          <p:nvPr/>
        </p:nvSpPr>
        <p:spPr>
          <a:xfrm>
            <a:off x="5124454" y="4860814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5D263-C3C9-4EDD-ACF4-73ECE198CE0C}"/>
              </a:ext>
            </a:extLst>
          </p:cNvPr>
          <p:cNvSpPr txBox="1"/>
          <p:nvPr/>
        </p:nvSpPr>
        <p:spPr>
          <a:xfrm>
            <a:off x="5124454" y="2675708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E26ED7-F171-46C3-B977-F9A275124E6D}"/>
              </a:ext>
            </a:extLst>
          </p:cNvPr>
          <p:cNvSpPr txBox="1"/>
          <p:nvPr/>
        </p:nvSpPr>
        <p:spPr>
          <a:xfrm>
            <a:off x="2768761" y="4882767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75C1C2-0630-47FA-AF7C-7033ECB1D894}"/>
              </a:ext>
            </a:extLst>
          </p:cNvPr>
          <p:cNvSpPr txBox="1"/>
          <p:nvPr/>
        </p:nvSpPr>
        <p:spPr>
          <a:xfrm>
            <a:off x="631665" y="488223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9BFA37-8E65-4286-9F60-D0C4A9331262}"/>
              </a:ext>
            </a:extLst>
          </p:cNvPr>
          <p:cNvSpPr txBox="1"/>
          <p:nvPr/>
        </p:nvSpPr>
        <p:spPr>
          <a:xfrm>
            <a:off x="2810362" y="267517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199B-DEB6-4719-B3C1-42E4BE4DBBF5}"/>
              </a:ext>
            </a:extLst>
          </p:cNvPr>
          <p:cNvSpPr txBox="1"/>
          <p:nvPr/>
        </p:nvSpPr>
        <p:spPr>
          <a:xfrm>
            <a:off x="10046370" y="263198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7DBA3-A6A6-48B5-944E-3112F12D4FFE}"/>
              </a:ext>
            </a:extLst>
          </p:cNvPr>
          <p:cNvSpPr txBox="1"/>
          <p:nvPr/>
        </p:nvSpPr>
        <p:spPr>
          <a:xfrm>
            <a:off x="7562850" y="4860814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C51D8-FC96-40A8-9598-CA4A5FA9C680}"/>
              </a:ext>
            </a:extLst>
          </p:cNvPr>
          <p:cNvSpPr txBox="1"/>
          <p:nvPr/>
        </p:nvSpPr>
        <p:spPr>
          <a:xfrm>
            <a:off x="9977182" y="4860814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920ED1-1FF3-4512-BA30-E62B127786D9}"/>
              </a:ext>
            </a:extLst>
          </p:cNvPr>
          <p:cNvSpPr txBox="1"/>
          <p:nvPr/>
        </p:nvSpPr>
        <p:spPr>
          <a:xfrm>
            <a:off x="616620" y="3578317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Folk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9CFE3D-1145-41A9-A60E-29013BA25515}"/>
              </a:ext>
            </a:extLst>
          </p:cNvPr>
          <p:cNvSpPr txBox="1"/>
          <p:nvPr/>
        </p:nvSpPr>
        <p:spPr>
          <a:xfrm>
            <a:off x="2768761" y="3578317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Rap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5A6179-1AD0-4303-9BF6-2748B4B7446C}"/>
              </a:ext>
            </a:extLst>
          </p:cNvPr>
          <p:cNvSpPr txBox="1"/>
          <p:nvPr/>
        </p:nvSpPr>
        <p:spPr>
          <a:xfrm>
            <a:off x="5124454" y="3554189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9BB2FD-FC6D-4ACC-BC1D-5ED10DA01E1E}"/>
              </a:ext>
            </a:extLst>
          </p:cNvPr>
          <p:cNvSpPr txBox="1"/>
          <p:nvPr/>
        </p:nvSpPr>
        <p:spPr>
          <a:xfrm>
            <a:off x="5124454" y="586193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A78BD-277D-4464-9428-C3F8F683D312}"/>
              </a:ext>
            </a:extLst>
          </p:cNvPr>
          <p:cNvSpPr txBox="1"/>
          <p:nvPr/>
        </p:nvSpPr>
        <p:spPr>
          <a:xfrm>
            <a:off x="2731164" y="5828299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4EC04C-1780-4A8A-A3FC-E100E19021DE}"/>
              </a:ext>
            </a:extLst>
          </p:cNvPr>
          <p:cNvSpPr txBox="1"/>
          <p:nvPr/>
        </p:nvSpPr>
        <p:spPr>
          <a:xfrm>
            <a:off x="620636" y="586193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865860-B0B6-4478-A16F-830A2B0220F0}"/>
              </a:ext>
            </a:extLst>
          </p:cNvPr>
          <p:cNvSpPr txBox="1"/>
          <p:nvPr/>
        </p:nvSpPr>
        <p:spPr>
          <a:xfrm>
            <a:off x="10020319" y="358138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7D5A30-53AD-48D3-9A7E-1A6E10BFD732}"/>
              </a:ext>
            </a:extLst>
          </p:cNvPr>
          <p:cNvSpPr txBox="1"/>
          <p:nvPr/>
        </p:nvSpPr>
        <p:spPr>
          <a:xfrm>
            <a:off x="7562850" y="359909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24BCF8-48E8-491C-A308-D280333E15CF}"/>
              </a:ext>
            </a:extLst>
          </p:cNvPr>
          <p:cNvSpPr txBox="1"/>
          <p:nvPr/>
        </p:nvSpPr>
        <p:spPr>
          <a:xfrm>
            <a:off x="10012777" y="583927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8ADDF7-C104-47EF-93D1-DFB46900B641}"/>
              </a:ext>
            </a:extLst>
          </p:cNvPr>
          <p:cNvSpPr txBox="1"/>
          <p:nvPr/>
        </p:nvSpPr>
        <p:spPr>
          <a:xfrm>
            <a:off x="7448045" y="583927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ADDFF9-9F43-4A84-8C44-7E12BBF08C0D}"/>
              </a:ext>
            </a:extLst>
          </p:cNvPr>
          <p:cNvSpPr txBox="1"/>
          <p:nvPr/>
        </p:nvSpPr>
        <p:spPr>
          <a:xfrm>
            <a:off x="100887" y="978815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Genre Home Page </a:t>
            </a:r>
          </a:p>
        </p:txBody>
      </p:sp>
    </p:spTree>
    <p:extLst>
      <p:ext uri="{BB962C8B-B14F-4D97-AF65-F5344CB8AC3E}">
        <p14:creationId xmlns:p14="http://schemas.microsoft.com/office/powerpoint/2010/main" val="254065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B5E46D-F4CA-43EC-95B5-3E254E908F1C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037E6F-EBBB-46E3-B546-1000A9779897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E9860131-DA34-41B2-9D14-3B69B6A673FF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64706FA4-11D3-4F64-B1F3-3977D20E99A1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0B2F4C0-B786-4F06-9887-1597479B1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23350A-D5BF-47CA-9624-384D0E86CFF5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74463F-14A7-4D5F-9F39-14DE7E0999D6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606D93-5532-4A3E-BCF7-28825CC241EA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F2C743-6167-4961-A46B-95D430491CAA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479A98-C603-4ECA-BCA6-0432089BD90B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32A189A-A54E-43D4-8B98-21AB966231A6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FFD7E-4D5C-431B-A8CA-7310CC7EC18E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Folk or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618A9-39F9-4A0E-8081-F1544CEE3BBE}"/>
              </a:ext>
            </a:extLst>
          </p:cNvPr>
          <p:cNvSpPr txBox="1"/>
          <p:nvPr/>
        </p:nvSpPr>
        <p:spPr>
          <a:xfrm>
            <a:off x="184484" y="1571282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0F6EB-C7A0-47F1-82F1-925DC1909D6D}"/>
              </a:ext>
            </a:extLst>
          </p:cNvPr>
          <p:cNvSpPr txBox="1"/>
          <p:nvPr/>
        </p:nvSpPr>
        <p:spPr>
          <a:xfrm>
            <a:off x="331282" y="2289376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9CAA8-C498-4266-A7CE-8100AB9C00A3}"/>
              </a:ext>
            </a:extLst>
          </p:cNvPr>
          <p:cNvSpPr txBox="1"/>
          <p:nvPr/>
        </p:nvSpPr>
        <p:spPr>
          <a:xfrm>
            <a:off x="2038851" y="1571282"/>
            <a:ext cx="9887536" cy="5126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ED937-A39F-4A25-859D-8F6C2BBAF51F}"/>
              </a:ext>
            </a:extLst>
          </p:cNvPr>
          <p:cNvSpPr txBox="1"/>
          <p:nvPr/>
        </p:nvSpPr>
        <p:spPr>
          <a:xfrm>
            <a:off x="2177717" y="1612000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Folk Songs: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2A35C-5C0B-45CF-83EF-58C4405AD068}"/>
              </a:ext>
            </a:extLst>
          </p:cNvPr>
          <p:cNvSpPr txBox="1"/>
          <p:nvPr/>
        </p:nvSpPr>
        <p:spPr>
          <a:xfrm>
            <a:off x="2177717" y="2314743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56 		I See Fire				Ed Sheeran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A224F8-1C44-4339-A955-089EB0293D6B}"/>
              </a:ext>
            </a:extLst>
          </p:cNvPr>
          <p:cNvSpPr txBox="1"/>
          <p:nvPr/>
        </p:nvSpPr>
        <p:spPr>
          <a:xfrm>
            <a:off x="2177717" y="2584894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78 		Cold				James Blunt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456DF-064C-471C-8BAC-0D2952976981}"/>
              </a:ext>
            </a:extLst>
          </p:cNvPr>
          <p:cNvSpPr txBox="1"/>
          <p:nvPr/>
        </p:nvSpPr>
        <p:spPr>
          <a:xfrm>
            <a:off x="2177717" y="2868741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107 		Mrs Robinson				Simon and Garfunkel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EC26B-BBF2-4D01-A124-177698F9E161}"/>
              </a:ext>
            </a:extLst>
          </p:cNvPr>
          <p:cNvSpPr txBox="1"/>
          <p:nvPr/>
        </p:nvSpPr>
        <p:spPr>
          <a:xfrm>
            <a:off x="2177717" y="2037744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Track ID: 		Track name:				Artist:</a:t>
            </a:r>
          </a:p>
        </p:txBody>
      </p:sp>
      <p:pic>
        <p:nvPicPr>
          <p:cNvPr id="24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D55D5032-8B49-4773-ACEC-DC418B99E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504779" y="1473319"/>
            <a:ext cx="449680" cy="53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6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E796E2-85CE-4B2D-AA07-28D9ED6C8684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008FC0-B9EF-43D0-8812-6C9862D23D2F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E85A3E5E-8C66-4975-A9FE-A0CFA1DB7F80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8FC733BE-34FD-4F4E-9CDB-82C0ECE15B84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20" name="Picture 19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AD9B643-6F1E-4DD5-BBB9-1380D46F1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EF1799-BC73-4F58-9C4A-0BD80A5992ED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EA001F-27E7-4BB3-B214-7B7A6E51B221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68E153-F098-4EA4-8D5E-3B9C67811271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1B80A3-0E50-4F52-B16C-74830615F656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D2A037-8405-4FC7-AC25-85FCB84A8148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AA2B8A-9D25-45B6-BD02-221B954B9E41}"/>
              </a:ext>
            </a:extLst>
          </p:cNvPr>
          <p:cNvSpPr txBox="1"/>
          <p:nvPr/>
        </p:nvSpPr>
        <p:spPr>
          <a:xfrm>
            <a:off x="3685667" y="2824139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Email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8BA891-F80A-46C9-A549-1F57B293491E}"/>
              </a:ext>
            </a:extLst>
          </p:cNvPr>
          <p:cNvSpPr txBox="1"/>
          <p:nvPr/>
        </p:nvSpPr>
        <p:spPr>
          <a:xfrm>
            <a:off x="3685667" y="3354257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628F7C6-B2DD-4BC1-95DE-57232018D142}"/>
              </a:ext>
            </a:extLst>
          </p:cNvPr>
          <p:cNvSpPr/>
          <p:nvPr/>
        </p:nvSpPr>
        <p:spPr>
          <a:xfrm>
            <a:off x="5622758" y="388437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</a:t>
            </a:r>
          </a:p>
        </p:txBody>
      </p:sp>
    </p:spTree>
    <p:extLst>
      <p:ext uri="{BB962C8B-B14F-4D97-AF65-F5344CB8AC3E}">
        <p14:creationId xmlns:p14="http://schemas.microsoft.com/office/powerpoint/2010/main" val="82453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E796E2-85CE-4B2D-AA07-28D9ED6C8684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008FC0-B9EF-43D0-8812-6C9862D23D2F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E85A3E5E-8C66-4975-A9FE-A0CFA1DB7F80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8FC733BE-34FD-4F4E-9CDB-82C0ECE15B84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20" name="Picture 19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AD9B643-6F1E-4DD5-BBB9-1380D46F1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EF1799-BC73-4F58-9C4A-0BD80A5992ED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EA001F-27E7-4BB3-B214-7B7A6E51B221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68E153-F098-4EA4-8D5E-3B9C67811271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1B80A3-0E50-4F52-B16C-74830615F656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D2A037-8405-4FC7-AC25-85FCB84A8148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AA2B8A-9D25-45B6-BD02-221B954B9E41}"/>
              </a:ext>
            </a:extLst>
          </p:cNvPr>
          <p:cNvSpPr txBox="1"/>
          <p:nvPr/>
        </p:nvSpPr>
        <p:spPr>
          <a:xfrm>
            <a:off x="3685667" y="2824139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root1234@gmail.com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8BA891-F80A-46C9-A549-1F57B293491E}"/>
              </a:ext>
            </a:extLst>
          </p:cNvPr>
          <p:cNvSpPr txBox="1"/>
          <p:nvPr/>
        </p:nvSpPr>
        <p:spPr>
          <a:xfrm>
            <a:off x="3685667" y="3354257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*******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628F7C6-B2DD-4BC1-95DE-57232018D142}"/>
              </a:ext>
            </a:extLst>
          </p:cNvPr>
          <p:cNvSpPr/>
          <p:nvPr/>
        </p:nvSpPr>
        <p:spPr>
          <a:xfrm>
            <a:off x="5622758" y="388437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</a:t>
            </a:r>
          </a:p>
        </p:txBody>
      </p:sp>
    </p:spTree>
    <p:extLst>
      <p:ext uri="{BB962C8B-B14F-4D97-AF65-F5344CB8AC3E}">
        <p14:creationId xmlns:p14="http://schemas.microsoft.com/office/powerpoint/2010/main" val="133300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600E5C-76DB-40C4-9FCB-5005B3DD6E4A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8EA989-008F-4D3D-B0E5-94818950BBEE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F9E4242-4BBC-4D58-AB2E-60D364F83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B98CD8-6A21-4710-BC7E-65CCB8F2231B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AAEA56-FF0B-4E36-A4AC-5532A5437419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9F4DB4-24C8-4BF7-9A0E-F2EC39A774D7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B5A4C-4C29-411A-95EA-DC24E9C139FB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2795D-CA14-4F3D-A8B4-56D450E829F8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0756A7-E437-4ECA-8D58-AF6DCB59F2A3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00E32-EFD1-4A90-86B6-055FE5F50CB0}"/>
              </a:ext>
            </a:extLst>
          </p:cNvPr>
          <p:cNvSpPr txBox="1"/>
          <p:nvPr/>
        </p:nvSpPr>
        <p:spPr>
          <a:xfrm>
            <a:off x="5046306" y="841847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Home Page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6FCA6-C521-4D8F-8F69-C8EBF2A55A2A}"/>
              </a:ext>
            </a:extLst>
          </p:cNvPr>
          <p:cNvSpPr txBox="1"/>
          <p:nvPr/>
        </p:nvSpPr>
        <p:spPr>
          <a:xfrm>
            <a:off x="459188" y="1913887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0DE06-A05E-47B0-9499-C00E5D7C049E}"/>
              </a:ext>
            </a:extLst>
          </p:cNvPr>
          <p:cNvSpPr txBox="1"/>
          <p:nvPr/>
        </p:nvSpPr>
        <p:spPr>
          <a:xfrm>
            <a:off x="616620" y="263198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Playlist Artwork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110827-7743-4A00-A27C-7A088743E202}"/>
              </a:ext>
            </a:extLst>
          </p:cNvPr>
          <p:cNvSpPr txBox="1"/>
          <p:nvPr/>
        </p:nvSpPr>
        <p:spPr>
          <a:xfrm>
            <a:off x="616620" y="3578317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Playlist ID: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EE1D1-8550-4B07-AF94-D45A3807CB7F}"/>
              </a:ext>
            </a:extLst>
          </p:cNvPr>
          <p:cNvSpPr txBox="1"/>
          <p:nvPr/>
        </p:nvSpPr>
        <p:spPr>
          <a:xfrm>
            <a:off x="649688" y="3823243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Description: 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C1DFB768-02C7-4213-AC2D-451EAF2360EC}"/>
              </a:ext>
            </a:extLst>
          </p:cNvPr>
          <p:cNvSpPr/>
          <p:nvPr/>
        </p:nvSpPr>
        <p:spPr>
          <a:xfrm>
            <a:off x="5362575" y="6143988"/>
            <a:ext cx="1783119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Playlist </a:t>
            </a:r>
          </a:p>
        </p:txBody>
      </p:sp>
    </p:spTree>
    <p:extLst>
      <p:ext uri="{BB962C8B-B14F-4D97-AF65-F5344CB8AC3E}">
        <p14:creationId xmlns:p14="http://schemas.microsoft.com/office/powerpoint/2010/main" val="333995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06D2176-CF6A-4B43-AD26-28A959D15187}"/>
              </a:ext>
            </a:extLst>
          </p:cNvPr>
          <p:cNvSpPr txBox="1"/>
          <p:nvPr/>
        </p:nvSpPr>
        <p:spPr>
          <a:xfrm>
            <a:off x="273973" y="1454975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4E667-339F-4133-B542-C5FE7C45E270}"/>
              </a:ext>
            </a:extLst>
          </p:cNvPr>
          <p:cNvSpPr txBox="1"/>
          <p:nvPr/>
        </p:nvSpPr>
        <p:spPr>
          <a:xfrm>
            <a:off x="273973" y="1733243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A1050-6ECD-4140-AC75-22E823AA9D20}"/>
              </a:ext>
            </a:extLst>
          </p:cNvPr>
          <p:cNvSpPr txBox="1"/>
          <p:nvPr/>
        </p:nvSpPr>
        <p:spPr>
          <a:xfrm>
            <a:off x="1335693" y="1454977"/>
            <a:ext cx="10700703" cy="5126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48AE6-435D-4085-B613-554F0A82B74F}"/>
              </a:ext>
            </a:extLst>
          </p:cNvPr>
          <p:cNvSpPr txBox="1"/>
          <p:nvPr/>
        </p:nvSpPr>
        <p:spPr>
          <a:xfrm>
            <a:off x="1438274" y="1562100"/>
            <a:ext cx="3495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ID: 1	Name: root1234@gmail.com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59EA5-9903-46DD-995B-3983D0B38815}"/>
              </a:ext>
            </a:extLst>
          </p:cNvPr>
          <p:cNvSpPr txBox="1"/>
          <p:nvPr/>
        </p:nvSpPr>
        <p:spPr>
          <a:xfrm>
            <a:off x="1438274" y="1790867"/>
            <a:ext cx="5210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Description: songs I listened to, most ed Sheeran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D86FE3-9BAA-4A6F-A196-2881C78C4059}"/>
              </a:ext>
            </a:extLst>
          </p:cNvPr>
          <p:cNvSpPr txBox="1"/>
          <p:nvPr/>
        </p:nvSpPr>
        <p:spPr>
          <a:xfrm>
            <a:off x="1411206" y="2890066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56 		I See Fire				Folk			Ed Sheeran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5EEBE7-02E5-410A-96C9-62FB2BEC9988}"/>
              </a:ext>
            </a:extLst>
          </p:cNvPr>
          <p:cNvSpPr txBox="1"/>
          <p:nvPr/>
        </p:nvSpPr>
        <p:spPr>
          <a:xfrm>
            <a:off x="1438274" y="213073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Track ID 		Track Name				Genre			Artist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5A211-740E-45E0-AE55-926066018E50}"/>
              </a:ext>
            </a:extLst>
          </p:cNvPr>
          <p:cNvSpPr txBox="1"/>
          <p:nvPr/>
        </p:nvSpPr>
        <p:spPr>
          <a:xfrm>
            <a:off x="1411206" y="3290500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57 		Thinking out Loud			Pop			Ed Sheeran</a:t>
            </a:r>
          </a:p>
        </p:txBody>
      </p:sp>
      <p:pic>
        <p:nvPicPr>
          <p:cNvPr id="27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3C7E7254-EDE1-46BA-BA17-6E99DBFB0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581899" y="1357012"/>
            <a:ext cx="449680" cy="53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3246630F-1F96-4E43-A8FC-9014B87B2C36}"/>
              </a:ext>
            </a:extLst>
          </p:cNvPr>
          <p:cNvSpPr/>
          <p:nvPr/>
        </p:nvSpPr>
        <p:spPr>
          <a:xfrm>
            <a:off x="5180377" y="5977211"/>
            <a:ext cx="1783119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Playlist </a:t>
            </a:r>
          </a:p>
        </p:txBody>
      </p:sp>
      <p:pic>
        <p:nvPicPr>
          <p:cNvPr id="31" name="Picture 2" descr="Bin, button, delete, discard, dustbin, empty, garbage icon - Download on  Iconfinder">
            <a:extLst>
              <a:ext uri="{FF2B5EF4-FFF2-40B4-BE49-F238E27FC236}">
                <a16:creationId xmlns:a16="http://schemas.microsoft.com/office/drawing/2014/main" id="{B4336BA4-0883-42D8-BABB-12F4E9B0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429" y="3314046"/>
            <a:ext cx="229906" cy="2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in, button, delete, discard, dustbin, empty, garbage icon - Download on  Iconfinder">
            <a:extLst>
              <a:ext uri="{FF2B5EF4-FFF2-40B4-BE49-F238E27FC236}">
                <a16:creationId xmlns:a16="http://schemas.microsoft.com/office/drawing/2014/main" id="{F3807536-853C-4476-8E83-782EEE399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429" y="2913612"/>
            <a:ext cx="229906" cy="2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51D618-B5B9-4962-9C86-9433BF0716D7}"/>
              </a:ext>
            </a:extLst>
          </p:cNvPr>
          <p:cNvSpPr txBox="1"/>
          <p:nvPr/>
        </p:nvSpPr>
        <p:spPr>
          <a:xfrm>
            <a:off x="1411206" y="2456865"/>
            <a:ext cx="915753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871F75-92D6-407F-9552-8BF5784596FD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23CFCC-BE7D-4B29-A6AD-D7DB4BC5A000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36" name="Picture 3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C2C9290-1231-4D90-9A38-6F58647E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E3E6D9-7D3B-4391-BC5B-3A940D6BA322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EA2564-3783-4FF3-B84C-0460CE5A7DC9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876A82-9640-48C8-BA29-DABE13877386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4BDD82-9C4A-4E04-AFA2-FCE17CFA1AF4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16F317-6F4F-4CC0-8EC3-FFB6FD238355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BA388F0-8155-4DD2-9A9D-9478CA6BF3C1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F1F87-83B4-4BE8-9FAC-9062D329DFDA}"/>
              </a:ext>
            </a:extLst>
          </p:cNvPr>
          <p:cNvSpPr txBox="1"/>
          <p:nvPr/>
        </p:nvSpPr>
        <p:spPr>
          <a:xfrm>
            <a:off x="1596193" y="2524708"/>
            <a:ext cx="343588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1AF962-5E72-4B22-A672-D780155F99B7}"/>
              </a:ext>
            </a:extLst>
          </p:cNvPr>
          <p:cNvSpPr txBox="1"/>
          <p:nvPr/>
        </p:nvSpPr>
        <p:spPr>
          <a:xfrm>
            <a:off x="3439023" y="2524708"/>
            <a:ext cx="571500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Name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A571F-8BD8-474A-B04F-DECD3DD2A463}"/>
              </a:ext>
            </a:extLst>
          </p:cNvPr>
          <p:cNvSpPr txBox="1"/>
          <p:nvPr/>
        </p:nvSpPr>
        <p:spPr>
          <a:xfrm>
            <a:off x="6963496" y="2524708"/>
            <a:ext cx="571500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Genre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553C1D-BCC9-4C29-857A-AEFF1F6D1AFD}"/>
              </a:ext>
            </a:extLst>
          </p:cNvPr>
          <p:cNvSpPr txBox="1"/>
          <p:nvPr/>
        </p:nvSpPr>
        <p:spPr>
          <a:xfrm>
            <a:off x="9713898" y="2515170"/>
            <a:ext cx="571500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Artist</a:t>
            </a:r>
          </a:p>
        </p:txBody>
      </p:sp>
      <p:pic>
        <p:nvPicPr>
          <p:cNvPr id="5124" name="Picture 4" descr="Add, circle, creative, plus, plus button icon - Download on Iconfinder">
            <a:extLst>
              <a:ext uri="{FF2B5EF4-FFF2-40B4-BE49-F238E27FC236}">
                <a16:creationId xmlns:a16="http://schemas.microsoft.com/office/drawing/2014/main" id="{C8B91AB5-F7C6-491B-948E-EC919835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258" y="250569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940E8E-7C6D-4498-8D03-B0E89CF91DCC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324A2D-1253-4DA0-9F87-B58F6D9FEEF0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E7B7ECB-550E-4697-9DF4-1A5AA4AE6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835640-AF95-4964-A081-D5760691840D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3CDFA-929C-49B6-9364-6F3D894FC07A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811E97-BC8C-4E9B-A791-B2573D21C444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23CFD-C0C6-488C-94C5-5C4B27A2FF27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FBC67E-0ABF-496A-BB59-7B7A1D910696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40915-6DF0-4824-879D-2300B282A8AC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Artists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2AAE097-1C92-442C-A032-F811288F3B58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1DCFB-8DC2-46D3-9D7E-66C99381E9A7}"/>
              </a:ext>
            </a:extLst>
          </p:cNvPr>
          <p:cNvSpPr txBox="1"/>
          <p:nvPr/>
        </p:nvSpPr>
        <p:spPr>
          <a:xfrm>
            <a:off x="320431" y="2315378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BCC530-9CE9-48D1-91C4-0F8187BA1062}"/>
              </a:ext>
            </a:extLst>
          </p:cNvPr>
          <p:cNvSpPr txBox="1"/>
          <p:nvPr/>
        </p:nvSpPr>
        <p:spPr>
          <a:xfrm>
            <a:off x="328867" y="3370148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9D40D-DD8A-41D6-B456-1FF88DBD430E}"/>
              </a:ext>
            </a:extLst>
          </p:cNvPr>
          <p:cNvSpPr txBox="1"/>
          <p:nvPr/>
        </p:nvSpPr>
        <p:spPr>
          <a:xfrm>
            <a:off x="320431" y="4424918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E0272-FB3D-4C76-8F4E-6C153E7E593F}"/>
              </a:ext>
            </a:extLst>
          </p:cNvPr>
          <p:cNvSpPr txBox="1"/>
          <p:nvPr/>
        </p:nvSpPr>
        <p:spPr>
          <a:xfrm>
            <a:off x="328867" y="5479688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2FE63-DF36-46FB-95C2-F9F95F53A75D}"/>
              </a:ext>
            </a:extLst>
          </p:cNvPr>
          <p:cNvSpPr txBox="1"/>
          <p:nvPr/>
        </p:nvSpPr>
        <p:spPr>
          <a:xfrm>
            <a:off x="320431" y="2593646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Eminem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1627E-61CC-476C-88D0-790BACB63EF3}"/>
              </a:ext>
            </a:extLst>
          </p:cNvPr>
          <p:cNvSpPr txBox="1"/>
          <p:nvPr/>
        </p:nvSpPr>
        <p:spPr>
          <a:xfrm>
            <a:off x="328867" y="3622192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Juice </a:t>
            </a:r>
            <a:r>
              <a:rPr lang="en-GB" sz="1100" dirty="0" err="1"/>
              <a:t>Wrld</a:t>
            </a:r>
            <a:endParaRPr lang="en-GB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50EA3D-2688-4436-BBCF-3111E5B76816}"/>
              </a:ext>
            </a:extLst>
          </p:cNvPr>
          <p:cNvSpPr txBox="1"/>
          <p:nvPr/>
        </p:nvSpPr>
        <p:spPr>
          <a:xfrm>
            <a:off x="296368" y="4703186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Linkin Park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8B272A-BD5F-4F00-9462-CC3ABAF394E4}"/>
              </a:ext>
            </a:extLst>
          </p:cNvPr>
          <p:cNvSpPr txBox="1"/>
          <p:nvPr/>
        </p:nvSpPr>
        <p:spPr>
          <a:xfrm>
            <a:off x="328867" y="5757956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Ed Sheeran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62AD94-6D0A-4508-81C4-0E24974307B2}"/>
              </a:ext>
            </a:extLst>
          </p:cNvPr>
          <p:cNvGrpSpPr/>
          <p:nvPr/>
        </p:nvGrpSpPr>
        <p:grpSpPr>
          <a:xfrm>
            <a:off x="1403277" y="2315378"/>
            <a:ext cx="10435386" cy="850282"/>
            <a:chOff x="1243267" y="1556083"/>
            <a:chExt cx="10435386" cy="85028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CA82DB-095F-45F3-ADB6-78ED2AAD3169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DBA13104-61E7-498D-B7F2-6C26B5FD88B0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79FECB-8E43-45E1-9B93-B72672BFE3E7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Album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820523-65D3-48C4-94B0-FB7F5861321A}"/>
                </a:ext>
              </a:extLst>
            </p:cNvPr>
            <p:cNvSpPr txBox="1"/>
            <p:nvPr/>
          </p:nvSpPr>
          <p:spPr>
            <a:xfrm>
              <a:off x="129900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DD07A3-D670-4A48-B110-AFBC6B2E6907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73E6C1-5F86-41DF-B2C2-2C7B72B989FE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EE8639-44D4-4140-86E1-102C121F1C72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62EBE0-FAE7-45BA-A8F4-B1125DBD7E2E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574514-0B3B-4213-BF78-A341F4231DA7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pic>
          <p:nvPicPr>
            <p:cNvPr id="1026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571275D7-BB6A-4EAC-9148-E87F88CBD4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460D9B-3A6B-48DE-BD59-563826E71ECD}"/>
              </a:ext>
            </a:extLst>
          </p:cNvPr>
          <p:cNvGrpSpPr/>
          <p:nvPr/>
        </p:nvGrpSpPr>
        <p:grpSpPr>
          <a:xfrm>
            <a:off x="1403277" y="3363018"/>
            <a:ext cx="10435386" cy="850282"/>
            <a:chOff x="1243267" y="1556083"/>
            <a:chExt cx="10435386" cy="85028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5CBB80-9D07-4FF6-9D65-D1FE0C1473B9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73" name="Flowchart: Process 72">
                <a:extLst>
                  <a:ext uri="{FF2B5EF4-FFF2-40B4-BE49-F238E27FC236}">
                    <a16:creationId xmlns:a16="http://schemas.microsoft.com/office/drawing/2014/main" id="{18ED1930-559F-459B-8082-1D608DF77C19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F9B4233-2B28-4197-8ED8-BEB58E91D14D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Album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D5DE3B-A630-4928-BBBE-743F4AC20909}"/>
                </a:ext>
              </a:extLst>
            </p:cNvPr>
            <p:cNvSpPr txBox="1"/>
            <p:nvPr/>
          </p:nvSpPr>
          <p:spPr>
            <a:xfrm>
              <a:off x="129900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0528A6-97C8-4477-82FB-8430698C2B8B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41951A1-DC38-478A-8B1A-BB13AB61D748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DE5CF9-DFA2-4813-87BB-7BF649FF8366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9B5B418-37E3-4946-8B63-3094E05DCBD9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D131EAE-862F-4E8E-91AA-96CC86CC0A40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pic>
          <p:nvPicPr>
            <p:cNvPr id="72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7CCF3026-E1C9-4130-8540-DE9DBFFA6A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AE496B-A84D-4F4C-A31E-25DA8C518304}"/>
              </a:ext>
            </a:extLst>
          </p:cNvPr>
          <p:cNvGrpSpPr/>
          <p:nvPr/>
        </p:nvGrpSpPr>
        <p:grpSpPr>
          <a:xfrm>
            <a:off x="1403252" y="4400704"/>
            <a:ext cx="10435386" cy="850282"/>
            <a:chOff x="1243267" y="1556083"/>
            <a:chExt cx="10435386" cy="85028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E35BBE0-D618-4BDF-A293-1D225278BA11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84" name="Flowchart: Process 83">
                <a:extLst>
                  <a:ext uri="{FF2B5EF4-FFF2-40B4-BE49-F238E27FC236}">
                    <a16:creationId xmlns:a16="http://schemas.microsoft.com/office/drawing/2014/main" id="{AE30B318-1663-4695-AAC9-4225B7FC248D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B3E9585-939D-4B24-8AFE-F7869E689058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Album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78EE7B2-DDCE-4AB3-B37B-4C6D1F2530BA}"/>
                </a:ext>
              </a:extLst>
            </p:cNvPr>
            <p:cNvSpPr txBox="1"/>
            <p:nvPr/>
          </p:nvSpPr>
          <p:spPr>
            <a:xfrm>
              <a:off x="129900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D5544D-B123-472F-9707-55CE921D7607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C720890-70EA-461B-9F26-713227B20AE8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68AFA4-FF88-4ED0-924C-56C4CA2C6243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075E00-541F-4E76-A939-BA1E0CF25A73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D12490-78F6-4DBD-906B-1C5F25DBB3B2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pic>
          <p:nvPicPr>
            <p:cNvPr id="83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4D2A55D6-A9EF-4330-83E0-C7FB1AD67F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DE8490A-0027-47CE-8F35-7E00837D2402}"/>
              </a:ext>
            </a:extLst>
          </p:cNvPr>
          <p:cNvGrpSpPr/>
          <p:nvPr/>
        </p:nvGrpSpPr>
        <p:grpSpPr>
          <a:xfrm>
            <a:off x="1403252" y="5475822"/>
            <a:ext cx="10435386" cy="850282"/>
            <a:chOff x="1243267" y="1556083"/>
            <a:chExt cx="10435386" cy="85028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A3147B2-ECD9-41E7-B632-10A5361AC334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95" name="Flowchart: Process 94">
                <a:extLst>
                  <a:ext uri="{FF2B5EF4-FFF2-40B4-BE49-F238E27FC236}">
                    <a16:creationId xmlns:a16="http://schemas.microsoft.com/office/drawing/2014/main" id="{97144A21-6F35-4538-BE03-BBF1FBAEACE1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87E040-6986-4359-87A2-B8D3C9C9D43D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Album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6364C86-839A-4186-9AE0-BB5C14B02717}"/>
                </a:ext>
              </a:extLst>
            </p:cNvPr>
            <p:cNvSpPr txBox="1"/>
            <p:nvPr/>
          </p:nvSpPr>
          <p:spPr>
            <a:xfrm>
              <a:off x="129900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34C11C-2009-4FE1-B490-8593914985E8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6F1D42B-5DD1-4DE3-B9F8-E7F0B406C20D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CFC3C4-0A25-4003-BFDE-14E5DCC3D8DE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787E948-2498-425F-8C23-77A19CE3CC30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45B325-E5E6-49D0-BBCB-CF865F8203D0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pic>
          <p:nvPicPr>
            <p:cNvPr id="94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6332EC3B-8F63-4E5A-92FD-0076A33869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0846C66-6015-4566-9C8B-8624AE319861}"/>
              </a:ext>
            </a:extLst>
          </p:cNvPr>
          <p:cNvSpPr txBox="1"/>
          <p:nvPr/>
        </p:nvSpPr>
        <p:spPr>
          <a:xfrm>
            <a:off x="100887" y="978815"/>
            <a:ext cx="196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Artist Home Page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58FEAE9-E36D-401F-8EEF-DB8088B167ED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192029-5EBD-4CD4-9136-74FA5C04901D}"/>
              </a:ext>
            </a:extLst>
          </p:cNvPr>
          <p:cNvGrpSpPr/>
          <p:nvPr/>
        </p:nvGrpSpPr>
        <p:grpSpPr>
          <a:xfrm>
            <a:off x="328868" y="1656919"/>
            <a:ext cx="11509770" cy="369332"/>
            <a:chOff x="328868" y="1656919"/>
            <a:chExt cx="11509770" cy="3693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84A7EF5-AD40-42F5-8F47-E4B704D54222}"/>
                </a:ext>
              </a:extLst>
            </p:cNvPr>
            <p:cNvSpPr txBox="1"/>
            <p:nvPr/>
          </p:nvSpPr>
          <p:spPr>
            <a:xfrm>
              <a:off x="328868" y="1656919"/>
              <a:ext cx="11509770" cy="3693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54BDBD5-0DBC-46A7-A868-97AF6BC1C796}"/>
                </a:ext>
              </a:extLst>
            </p:cNvPr>
            <p:cNvSpPr txBox="1"/>
            <p:nvPr/>
          </p:nvSpPr>
          <p:spPr>
            <a:xfrm>
              <a:off x="425982" y="1721210"/>
              <a:ext cx="343588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ID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CE9662E-9AF3-4ED4-8B8D-C112EF1394F3}"/>
                </a:ext>
              </a:extLst>
            </p:cNvPr>
            <p:cNvSpPr txBox="1"/>
            <p:nvPr/>
          </p:nvSpPr>
          <p:spPr>
            <a:xfrm>
              <a:off x="1850861" y="1716638"/>
              <a:ext cx="571500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Name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AF9367-0692-4E7E-B9AE-7A85ADDAA2F5}"/>
                </a:ext>
              </a:extLst>
            </p:cNvPr>
            <p:cNvSpPr txBox="1"/>
            <p:nvPr/>
          </p:nvSpPr>
          <p:spPr>
            <a:xfrm>
              <a:off x="3783925" y="1727464"/>
              <a:ext cx="571500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Image</a:t>
              </a:r>
            </a:p>
          </p:txBody>
        </p:sp>
        <p:pic>
          <p:nvPicPr>
            <p:cNvPr id="115" name="Picture 4" descr="Add, circle, creative, plus, plus button icon - Download on Iconfinder">
              <a:extLst>
                <a:ext uri="{FF2B5EF4-FFF2-40B4-BE49-F238E27FC236}">
                  <a16:creationId xmlns:a16="http://schemas.microsoft.com/office/drawing/2014/main" id="{8F14A9A8-D40A-402E-82E7-69650DBAD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1885" y="173321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072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DC59EE-8FFA-40F5-9090-DFBBB0C59555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81E37-C446-4980-A2B7-7058F16CA4CB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CF0F48E-687D-4302-99BB-9BF7C242D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7C4A68-A27F-4D05-8DAE-75F1873E78DC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BBEDE3-7B55-4E7E-A481-748BB7B2EEBC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AD9481-DBB3-4402-B112-765BB922787E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347984-6F5A-4B52-8C40-55FA97A46DF7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64DF7-0E90-479D-A42E-E2EA52B9259C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B864B50-1D2E-49EB-8B99-5DC3A0AAE872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96E76-8804-4D74-A2D4-2DF9793DD5EB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Eminem or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7FC28-B537-439C-89C8-480D5606817D}"/>
              </a:ext>
            </a:extLst>
          </p:cNvPr>
          <p:cNvSpPr txBox="1"/>
          <p:nvPr/>
        </p:nvSpPr>
        <p:spPr>
          <a:xfrm>
            <a:off x="160421" y="1491489"/>
            <a:ext cx="11919284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DA51-0A20-4056-AF0A-14A293F8378E}"/>
              </a:ext>
            </a:extLst>
          </p:cNvPr>
          <p:cNvSpPr txBox="1"/>
          <p:nvPr/>
        </p:nvSpPr>
        <p:spPr>
          <a:xfrm>
            <a:off x="238125" y="1990221"/>
            <a:ext cx="11793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Artist Banner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A6E1B-B7AC-4AB7-86B6-DEF7E5CEC78E}"/>
              </a:ext>
            </a:extLst>
          </p:cNvPr>
          <p:cNvSpPr txBox="1"/>
          <p:nvPr/>
        </p:nvSpPr>
        <p:spPr>
          <a:xfrm>
            <a:off x="1045142" y="3121853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7B5C6-C376-40DA-AC96-AA5E21E39D07}"/>
              </a:ext>
            </a:extLst>
          </p:cNvPr>
          <p:cNvSpPr txBox="1"/>
          <p:nvPr/>
        </p:nvSpPr>
        <p:spPr>
          <a:xfrm>
            <a:off x="2315950" y="312707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18462-0A98-433B-B435-6FCC130E88F2}"/>
              </a:ext>
            </a:extLst>
          </p:cNvPr>
          <p:cNvSpPr txBox="1"/>
          <p:nvPr/>
        </p:nvSpPr>
        <p:spPr>
          <a:xfrm>
            <a:off x="3674094" y="313359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284CA-50ED-41CF-BDD4-B668476149C3}"/>
              </a:ext>
            </a:extLst>
          </p:cNvPr>
          <p:cNvSpPr txBox="1"/>
          <p:nvPr/>
        </p:nvSpPr>
        <p:spPr>
          <a:xfrm>
            <a:off x="5032238" y="313359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7194C-C5EA-44AE-9674-383C05EE4071}"/>
              </a:ext>
            </a:extLst>
          </p:cNvPr>
          <p:cNvSpPr txBox="1"/>
          <p:nvPr/>
        </p:nvSpPr>
        <p:spPr>
          <a:xfrm>
            <a:off x="6398947" y="313359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72287-184A-48F3-9F15-8FEEFF55D74C}"/>
              </a:ext>
            </a:extLst>
          </p:cNvPr>
          <p:cNvSpPr txBox="1"/>
          <p:nvPr/>
        </p:nvSpPr>
        <p:spPr>
          <a:xfrm>
            <a:off x="7767621" y="3133599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0E5268-147F-4D25-BDFB-651B167FC828}"/>
              </a:ext>
            </a:extLst>
          </p:cNvPr>
          <p:cNvSpPr txBox="1"/>
          <p:nvPr/>
        </p:nvSpPr>
        <p:spPr>
          <a:xfrm>
            <a:off x="9121354" y="3133599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9F9A3-4D8B-4D5A-83FE-7BFBD3B5991B}"/>
              </a:ext>
            </a:extLst>
          </p:cNvPr>
          <p:cNvSpPr txBox="1"/>
          <p:nvPr/>
        </p:nvSpPr>
        <p:spPr>
          <a:xfrm>
            <a:off x="1120959" y="3731415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FF106-62FB-4ED8-9FA7-A79BA558FDFD}"/>
              </a:ext>
            </a:extLst>
          </p:cNvPr>
          <p:cNvSpPr txBox="1"/>
          <p:nvPr/>
        </p:nvSpPr>
        <p:spPr>
          <a:xfrm>
            <a:off x="10475310" y="3133599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43F20-DA9C-4C32-8970-A6A9C0EB9623}"/>
              </a:ext>
            </a:extLst>
          </p:cNvPr>
          <p:cNvSpPr txBox="1"/>
          <p:nvPr/>
        </p:nvSpPr>
        <p:spPr>
          <a:xfrm>
            <a:off x="2395955" y="374223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EA44C3-A596-457F-AF07-3162DC62169A}"/>
              </a:ext>
            </a:extLst>
          </p:cNvPr>
          <p:cNvSpPr txBox="1"/>
          <p:nvPr/>
        </p:nvSpPr>
        <p:spPr>
          <a:xfrm>
            <a:off x="3683641" y="3731415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7DFADC-E976-4718-AE57-0968EAFA368D}"/>
              </a:ext>
            </a:extLst>
          </p:cNvPr>
          <p:cNvSpPr txBox="1"/>
          <p:nvPr/>
        </p:nvSpPr>
        <p:spPr>
          <a:xfrm>
            <a:off x="5108435" y="368524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DFD7D1-056B-4BC8-9D57-B1DDA8FABCB9}"/>
              </a:ext>
            </a:extLst>
          </p:cNvPr>
          <p:cNvSpPr txBox="1"/>
          <p:nvPr/>
        </p:nvSpPr>
        <p:spPr>
          <a:xfrm>
            <a:off x="6434362" y="368524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5FFE9-CA11-4135-8093-9E2B2D2211C1}"/>
              </a:ext>
            </a:extLst>
          </p:cNvPr>
          <p:cNvSpPr txBox="1"/>
          <p:nvPr/>
        </p:nvSpPr>
        <p:spPr>
          <a:xfrm>
            <a:off x="7841287" y="368524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36F72B-CA57-4D68-8A3A-709A4C818005}"/>
              </a:ext>
            </a:extLst>
          </p:cNvPr>
          <p:cNvSpPr txBox="1"/>
          <p:nvPr/>
        </p:nvSpPr>
        <p:spPr>
          <a:xfrm>
            <a:off x="9201359" y="3670795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835743-9674-44C1-AE8F-88AF4F6DCC3C}"/>
              </a:ext>
            </a:extLst>
          </p:cNvPr>
          <p:cNvSpPr txBox="1"/>
          <p:nvPr/>
        </p:nvSpPr>
        <p:spPr>
          <a:xfrm>
            <a:off x="10527106" y="368814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8EC733-8AEA-4FD6-80D8-08B2E997E613}"/>
              </a:ext>
            </a:extLst>
          </p:cNvPr>
          <p:cNvGrpSpPr/>
          <p:nvPr/>
        </p:nvGrpSpPr>
        <p:grpSpPr>
          <a:xfrm>
            <a:off x="1054770" y="4669192"/>
            <a:ext cx="1082846" cy="1444468"/>
            <a:chOff x="1243267" y="1556083"/>
            <a:chExt cx="10435386" cy="85028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76087B-86DA-4437-A45D-F03D83FD6B39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46" name="Flowchart: Process 45">
                <a:extLst>
                  <a:ext uri="{FF2B5EF4-FFF2-40B4-BE49-F238E27FC236}">
                    <a16:creationId xmlns:a16="http://schemas.microsoft.com/office/drawing/2014/main" id="{794F4B28-0360-4D33-BE69-2C67345145E3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ED63FC-24A4-4423-A30F-329BEE3C5E68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8783E7-FA80-456C-9DD4-96239FEA0D85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267EDE-0C49-4A3B-98FF-3FCD259DD498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78CBD5-FB6C-47E0-96A7-49AFDBB023BF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70395C-F885-4715-8B46-3092B81D11F1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49BFA8-8BAD-47F9-8288-F4A67B2BC867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DE923C-CD03-4B68-B48F-1C8BFA048621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45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EAE23DB2-D73B-460F-82FA-944F3DEA40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4BD828C-8E6C-4A33-9C24-3546C385E272}"/>
              </a:ext>
            </a:extLst>
          </p:cNvPr>
          <p:cNvGrpSpPr/>
          <p:nvPr/>
        </p:nvGrpSpPr>
        <p:grpSpPr>
          <a:xfrm>
            <a:off x="2330117" y="4686852"/>
            <a:ext cx="1082846" cy="1444468"/>
            <a:chOff x="1243267" y="1556083"/>
            <a:chExt cx="10435386" cy="850282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2FBF1F6-A517-41DB-8744-8AC5CA544D34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34" name="Flowchart: Process 133">
                <a:extLst>
                  <a:ext uri="{FF2B5EF4-FFF2-40B4-BE49-F238E27FC236}">
                    <a16:creationId xmlns:a16="http://schemas.microsoft.com/office/drawing/2014/main" id="{88D85B7F-A944-4A31-9B22-E0EDB47CC6C2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59F552D-E869-4388-A569-294C4E964BA5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7667ADE-D780-4966-B2C3-193867F96CA9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F8444DD-6074-4CDC-8F95-958054E15CB2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2FEF8A5-0626-42DB-8969-6B503A759652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94FEED6-1FB3-4554-A7F1-A645F6BCD143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D776955-09A4-4394-A6ED-08D05AA7F77A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90CAAE9-B188-4CAD-BCA2-36F6D99401E7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33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1F65B296-7E8F-4D43-AE34-C7A5BC8868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AA32480-755B-443B-A500-069CBD83110B}"/>
              </a:ext>
            </a:extLst>
          </p:cNvPr>
          <p:cNvGrpSpPr/>
          <p:nvPr/>
        </p:nvGrpSpPr>
        <p:grpSpPr>
          <a:xfrm>
            <a:off x="3665620" y="4673784"/>
            <a:ext cx="1082846" cy="1444468"/>
            <a:chOff x="1243267" y="1556083"/>
            <a:chExt cx="10435386" cy="85028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CC38747-AD36-42E5-868A-FDAF6BF04F4B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45" name="Flowchart: Process 144">
                <a:extLst>
                  <a:ext uri="{FF2B5EF4-FFF2-40B4-BE49-F238E27FC236}">
                    <a16:creationId xmlns:a16="http://schemas.microsoft.com/office/drawing/2014/main" id="{0766BCDE-5EAE-4CAD-B20F-2D3EA59D1054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88B0E1E-5B8E-49BF-AC36-CD14875BE95F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BFE3549-D5D9-416D-AF70-F2E29568B174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BC6C069-1C0C-4696-859C-9BE77259475B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01F4E4E-81DC-4CE0-A1F8-144F7F9D258D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3D254EB-8065-43AD-BFEF-430FD46E65CE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A0AC9D5-52E3-4DF7-B622-3FDC3C1A7EBB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7A5F8C9-4EAA-4FF6-A0A9-9780B31A2BAA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44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EE2FBF52-917B-45DD-867A-465F6ED4A2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243B60-54EC-4F9E-96B8-6E453285928F}"/>
              </a:ext>
            </a:extLst>
          </p:cNvPr>
          <p:cNvGrpSpPr/>
          <p:nvPr/>
        </p:nvGrpSpPr>
        <p:grpSpPr>
          <a:xfrm>
            <a:off x="5042231" y="4673421"/>
            <a:ext cx="1082846" cy="1444468"/>
            <a:chOff x="1243267" y="1556083"/>
            <a:chExt cx="10435386" cy="850282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7ECEFED-9A16-42E4-8055-886AE7080C96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56" name="Flowchart: Process 155">
                <a:extLst>
                  <a:ext uri="{FF2B5EF4-FFF2-40B4-BE49-F238E27FC236}">
                    <a16:creationId xmlns:a16="http://schemas.microsoft.com/office/drawing/2014/main" id="{E490272D-C611-4D57-A509-89ADE910D138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59F997F-AEA9-46AA-B593-09438C7CB6B9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3E08E3-B1AD-4503-B1EC-DBBFB30BD0F2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2F088E9-2B71-4ADB-A5B5-0191EE64AEF4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51D30CF-CE33-411F-A2A8-BE32F810A019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4494AEB-E313-4542-B4C9-F373E7AE43DF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1BF2481-278D-4F51-956C-A48669EA9E2F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AF28F05-D5BF-4024-8FF4-D132C5A78093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55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65842873-191E-44D0-B72F-731A0202BB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79A25D2-BACB-4218-82A2-7B95DBBEB093}"/>
              </a:ext>
            </a:extLst>
          </p:cNvPr>
          <p:cNvGrpSpPr/>
          <p:nvPr/>
        </p:nvGrpSpPr>
        <p:grpSpPr>
          <a:xfrm>
            <a:off x="6398947" y="4684348"/>
            <a:ext cx="1082846" cy="1444468"/>
            <a:chOff x="1243267" y="1556083"/>
            <a:chExt cx="10435386" cy="85028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447EF5-3196-461C-92AA-F716F7C9BE89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67" name="Flowchart: Process 166">
                <a:extLst>
                  <a:ext uri="{FF2B5EF4-FFF2-40B4-BE49-F238E27FC236}">
                    <a16:creationId xmlns:a16="http://schemas.microsoft.com/office/drawing/2014/main" id="{9EC726FE-5022-4D9C-BE11-55B09BDCCAF0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9A913AC-DB20-48B3-A5A4-F3A2BB3311F7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3A42AD7-A56A-4CEE-9DB0-021DD2697ED8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796B9D2-2DEB-44BD-A70F-FE004A2ACACA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1A2CADF-B839-4BE9-85E9-63EDAA9A8984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C5F2E82-6851-4F17-A991-EC49B90EEFF7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276140-2279-487D-9571-E520C4DC00D9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000EC7-E873-4B75-AACD-56B4E118AF20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66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93FAD72D-7783-4496-A78E-4143002CAC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EFBF95C-1CDB-4DF3-8A2C-9EEC39F82C34}"/>
              </a:ext>
            </a:extLst>
          </p:cNvPr>
          <p:cNvGrpSpPr/>
          <p:nvPr/>
        </p:nvGrpSpPr>
        <p:grpSpPr>
          <a:xfrm>
            <a:off x="7767621" y="4673421"/>
            <a:ext cx="1082846" cy="1444468"/>
            <a:chOff x="1243267" y="1556083"/>
            <a:chExt cx="10435386" cy="850282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F42A8B0-0CEE-43F0-80B3-0064F0561D5E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78" name="Flowchart: Process 177">
                <a:extLst>
                  <a:ext uri="{FF2B5EF4-FFF2-40B4-BE49-F238E27FC236}">
                    <a16:creationId xmlns:a16="http://schemas.microsoft.com/office/drawing/2014/main" id="{4B6C2789-6320-4B39-B093-74D217426179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79293D4-551C-4439-8D61-C8875640DACA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26E84BF-2CE6-418C-84F3-9DC3F0C0FF9E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BB1512B-DA04-4513-9022-1A813B72EB22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40FB296-CB07-4822-961B-C0354E30A5E1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4E2CDC9-EC43-4674-875A-B41027FD2448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0F68A93-CF03-4A19-8E41-D5B40E3213ED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5B1C51F-CADB-437C-A0D5-6CE9CC5543FA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77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F99E3831-F1F5-44F7-831B-27D305A2FE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4CFBE26-EFD1-4388-B3EC-2C1012A4E805}"/>
              </a:ext>
            </a:extLst>
          </p:cNvPr>
          <p:cNvGrpSpPr/>
          <p:nvPr/>
        </p:nvGrpSpPr>
        <p:grpSpPr>
          <a:xfrm>
            <a:off x="9121386" y="4684348"/>
            <a:ext cx="1082846" cy="1444468"/>
            <a:chOff x="1243267" y="1556083"/>
            <a:chExt cx="10435386" cy="85028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4231B2C7-D907-4C05-B28C-19F2076C7E0B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89" name="Flowchart: Process 188">
                <a:extLst>
                  <a:ext uri="{FF2B5EF4-FFF2-40B4-BE49-F238E27FC236}">
                    <a16:creationId xmlns:a16="http://schemas.microsoft.com/office/drawing/2014/main" id="{EB9BCB9C-E4A7-46FA-B981-7AF6262FC49C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9EE8BE0-68D2-4E1D-A25A-9A3F881FA9BC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067741-EB7A-4B94-9F93-132CB5509C82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370CC7-1F77-4C03-8FF5-258D64EDF1DE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EF5804-C5A6-4B5E-B65F-6A53803E326E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B0E385F-BD68-4948-A8E7-79934CBBA17D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2E70B8F-C53B-47EE-AD07-A5E98D7C239A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EF7418A-DED5-4BDD-88E8-F0D8050FBE6E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88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2F6751DB-62AE-4AAB-BC12-D64C1CF742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45D2B29-3968-4054-8C99-4418DCA1ED4F}"/>
              </a:ext>
            </a:extLst>
          </p:cNvPr>
          <p:cNvGrpSpPr/>
          <p:nvPr/>
        </p:nvGrpSpPr>
        <p:grpSpPr>
          <a:xfrm>
            <a:off x="10475151" y="4682583"/>
            <a:ext cx="1082846" cy="1444468"/>
            <a:chOff x="1243267" y="1556083"/>
            <a:chExt cx="10435386" cy="85028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E28B0B1-16BA-422D-B67D-CF3F44A8B1AF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200" name="Flowchart: Process 199">
                <a:extLst>
                  <a:ext uri="{FF2B5EF4-FFF2-40B4-BE49-F238E27FC236}">
                    <a16:creationId xmlns:a16="http://schemas.microsoft.com/office/drawing/2014/main" id="{DA68F7AD-AE55-41FC-B334-C0BDA09D4D67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38DD7D0-7B00-48C9-ABE5-7F97566C9FA6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1292CFA-409B-4DEE-A616-D50084A4777F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852C0CA-6B90-441C-BAF6-F05761B8AFA4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5F0E3F2-C749-4538-9FDE-B37AF5A1FCD0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F86259D-8150-4415-94F9-1A6E6423B04A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ABFD116-E07B-4A59-AE06-9C5308A9C2A1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01591F8-A86C-427F-9B4E-D1F9700D75DF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99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027F094D-E3B5-44CC-80F5-BCA085CBD2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3A1045E-4CF0-4BC4-A8BF-94572632B1E0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80A09BE3-01FA-4E75-842F-7CEB94900C75}"/>
              </a:ext>
            </a:extLst>
          </p:cNvPr>
          <p:cNvSpPr/>
          <p:nvPr/>
        </p:nvSpPr>
        <p:spPr>
          <a:xfrm>
            <a:off x="5366135" y="6336631"/>
            <a:ext cx="1458374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Artist </a:t>
            </a:r>
          </a:p>
        </p:txBody>
      </p:sp>
    </p:spTree>
    <p:extLst>
      <p:ext uri="{BB962C8B-B14F-4D97-AF65-F5344CB8AC3E}">
        <p14:creationId xmlns:p14="http://schemas.microsoft.com/office/powerpoint/2010/main" val="178738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E4F822-9ED6-4476-B0E6-B2AB4A5409B9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E35997-7288-4FFA-8B63-B7C84B62A749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E250D0A-001C-460D-BB86-5C9A7CDE1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E33076-740A-42CC-BC98-22D7E0746A0B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499334-D06A-4C9F-B30B-89232E196426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D3F2F-5E0D-4E1F-935F-B537DB811530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A29001-FCE5-4A67-A480-3371C0888DEF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7582D0-3272-4AB9-AFFB-842CF05063F9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BE4957-C0D0-4299-BD5A-84A265B2E856}"/>
              </a:ext>
            </a:extLst>
          </p:cNvPr>
          <p:cNvSpPr txBox="1"/>
          <p:nvPr/>
        </p:nvSpPr>
        <p:spPr>
          <a:xfrm>
            <a:off x="100887" y="978815"/>
            <a:ext cx="196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Album Home Page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96D0493-0C5F-4406-9146-2CC8560362B1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3197EB-8916-4CE7-A09B-A33F15F055C3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Album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FD032-126C-436F-976A-D559762F0965}"/>
              </a:ext>
            </a:extLst>
          </p:cNvPr>
          <p:cNvSpPr txBox="1"/>
          <p:nvPr/>
        </p:nvSpPr>
        <p:spPr>
          <a:xfrm>
            <a:off x="320431" y="224188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79418-9BA3-4219-A959-49A5F163BAD8}"/>
              </a:ext>
            </a:extLst>
          </p:cNvPr>
          <p:cNvGrpSpPr/>
          <p:nvPr/>
        </p:nvGrpSpPr>
        <p:grpSpPr>
          <a:xfrm>
            <a:off x="1403277" y="2241883"/>
            <a:ext cx="10435386" cy="850282"/>
            <a:chOff x="1243267" y="1556083"/>
            <a:chExt cx="10435386" cy="85028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D6208F-1E85-462B-AC1C-9C5A5E596E0D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E3CFE913-037C-4C06-8B07-458F48BE8798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C616D6-5055-4867-B573-C64FFB8B680C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Artists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142123-6C07-4EFA-9004-169140C5A2E9}"/>
                </a:ext>
              </a:extLst>
            </p:cNvPr>
            <p:cNvSpPr txBox="1"/>
            <p:nvPr/>
          </p:nvSpPr>
          <p:spPr>
            <a:xfrm>
              <a:off x="127995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 Artists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002ABF-6D53-4CBF-8159-EF1498BEC9CA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AEE9E9-28D9-488F-BBF6-6FBBDC0C008B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9ADFA6-A220-4E8D-AA01-6F274BC0D31C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8417C5-904C-4C05-AE38-90CC3C92BBA7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BD7245-7735-4C62-AB0E-4E74668F5EDC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pic>
          <p:nvPicPr>
            <p:cNvPr id="26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A3E52686-F045-487C-BFCE-84348EF7E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199AF2-93CF-44A5-AF1A-E854CF42F4AD}"/>
              </a:ext>
            </a:extLst>
          </p:cNvPr>
          <p:cNvSpPr txBox="1"/>
          <p:nvPr/>
        </p:nvSpPr>
        <p:spPr>
          <a:xfrm>
            <a:off x="328867" y="329665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9C41B-6150-4F7D-82E9-0BC301BDA9F5}"/>
              </a:ext>
            </a:extLst>
          </p:cNvPr>
          <p:cNvSpPr txBox="1"/>
          <p:nvPr/>
        </p:nvSpPr>
        <p:spPr>
          <a:xfrm>
            <a:off x="320431" y="252015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C551F4-7960-4282-A07A-64050012780A}"/>
              </a:ext>
            </a:extLst>
          </p:cNvPr>
          <p:cNvSpPr txBox="1"/>
          <p:nvPr/>
        </p:nvSpPr>
        <p:spPr>
          <a:xfrm>
            <a:off x="296368" y="3587260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00BD9-0840-4F19-8516-735E18FFA2D7}"/>
              </a:ext>
            </a:extLst>
          </p:cNvPr>
          <p:cNvSpPr txBox="1"/>
          <p:nvPr/>
        </p:nvSpPr>
        <p:spPr>
          <a:xfrm>
            <a:off x="320430" y="435142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9D98C5-71B9-43E7-90D6-1D034731F625}"/>
              </a:ext>
            </a:extLst>
          </p:cNvPr>
          <p:cNvSpPr txBox="1"/>
          <p:nvPr/>
        </p:nvSpPr>
        <p:spPr>
          <a:xfrm>
            <a:off x="321849" y="462710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945E7F-B106-4209-9826-0CF0CD7E82F4}"/>
              </a:ext>
            </a:extLst>
          </p:cNvPr>
          <p:cNvSpPr txBox="1"/>
          <p:nvPr/>
        </p:nvSpPr>
        <p:spPr>
          <a:xfrm>
            <a:off x="330786" y="5406432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33778-5CDA-40E5-8859-CFCD1D6B42AE}"/>
              </a:ext>
            </a:extLst>
          </p:cNvPr>
          <p:cNvSpPr txBox="1"/>
          <p:nvPr/>
        </p:nvSpPr>
        <p:spPr>
          <a:xfrm>
            <a:off x="328867" y="5678973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0F840FE-FB26-45EC-9418-D12684DDDBFA}"/>
              </a:ext>
            </a:extLst>
          </p:cNvPr>
          <p:cNvGrpSpPr/>
          <p:nvPr/>
        </p:nvGrpSpPr>
        <p:grpSpPr>
          <a:xfrm>
            <a:off x="1403252" y="3280585"/>
            <a:ext cx="10435386" cy="850282"/>
            <a:chOff x="1243267" y="1556083"/>
            <a:chExt cx="10435386" cy="85028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46099AF-877E-4283-941D-9A5009A23CCB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58" name="Flowchart: Process 57">
                <a:extLst>
                  <a:ext uri="{FF2B5EF4-FFF2-40B4-BE49-F238E27FC236}">
                    <a16:creationId xmlns:a16="http://schemas.microsoft.com/office/drawing/2014/main" id="{25881090-3DC8-4319-BEEF-BDD0D123E378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C47904-BDF5-4B9D-BBDA-6D0F9354CC14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Artists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D8039D-F684-41A1-9A25-D5774DA2D8ED}"/>
                </a:ext>
              </a:extLst>
            </p:cNvPr>
            <p:cNvSpPr txBox="1"/>
            <p:nvPr/>
          </p:nvSpPr>
          <p:spPr>
            <a:xfrm>
              <a:off x="127995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 Artists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470D6A3-7FE7-42F6-A167-FC88D0A7BA26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D9505B-EBE7-41B9-B54D-3C9A7107AB6C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710419-5534-47A6-842C-A98C1A207F51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7FAA1C-5CFE-4F14-A621-A85FBB2F4CFD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FE9A8E3-09C4-424E-8147-6D67CA23ABDC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pic>
          <p:nvPicPr>
            <p:cNvPr id="57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1741B509-D269-4EAF-A46F-CEE1F18AA5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17EF34-DEEB-4C18-A6C0-0CB49C943C3F}"/>
              </a:ext>
            </a:extLst>
          </p:cNvPr>
          <p:cNvGrpSpPr/>
          <p:nvPr/>
        </p:nvGrpSpPr>
        <p:grpSpPr>
          <a:xfrm>
            <a:off x="1403252" y="4351423"/>
            <a:ext cx="10435386" cy="850282"/>
            <a:chOff x="1243267" y="1556083"/>
            <a:chExt cx="10435386" cy="85028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2B652FF-D097-4154-A765-EAEF53102806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69" name="Flowchart: Process 68">
                <a:extLst>
                  <a:ext uri="{FF2B5EF4-FFF2-40B4-BE49-F238E27FC236}">
                    <a16:creationId xmlns:a16="http://schemas.microsoft.com/office/drawing/2014/main" id="{6FC64D97-21E0-4DEC-8045-CB12BE1C38EB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C70744-1A2F-44F1-92FD-3EED707B9844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Artists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3B4861-6E8D-4F4C-A154-0B998A6CF3CF}"/>
                </a:ext>
              </a:extLst>
            </p:cNvPr>
            <p:cNvSpPr txBox="1"/>
            <p:nvPr/>
          </p:nvSpPr>
          <p:spPr>
            <a:xfrm>
              <a:off x="127995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 Artists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B5DFB9-22D2-4CD9-A024-C7BB3DAF1A65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9B7D4B1-089F-4048-9A54-CFB923FA2B6C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0DF6006-EFF5-449D-A19C-3E7C2F99235B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2F81A-57D5-43DD-92CE-313ABA6EC33E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800FA26-8D67-4321-A1AD-B95D65E249C6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pic>
          <p:nvPicPr>
            <p:cNvPr id="68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A8C9F805-C399-4BBC-81E0-9DEF6440A3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61463B-B49B-4531-91A7-A6E7529ACBB1}"/>
              </a:ext>
            </a:extLst>
          </p:cNvPr>
          <p:cNvGrpSpPr/>
          <p:nvPr/>
        </p:nvGrpSpPr>
        <p:grpSpPr>
          <a:xfrm>
            <a:off x="1403227" y="5384637"/>
            <a:ext cx="10435386" cy="850282"/>
            <a:chOff x="1243267" y="1556083"/>
            <a:chExt cx="10435386" cy="85028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51ACB77-AB73-4688-89E8-3CCCFD0178AD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80" name="Flowchart: Process 79">
                <a:extLst>
                  <a:ext uri="{FF2B5EF4-FFF2-40B4-BE49-F238E27FC236}">
                    <a16:creationId xmlns:a16="http://schemas.microsoft.com/office/drawing/2014/main" id="{C6953C59-9BAF-42AE-A413-AD6D95F40342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2D0C037-91FE-454B-87F1-87B4FC1C646C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Artists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AE3008-5C8D-43A4-BE94-4C763744B576}"/>
                </a:ext>
              </a:extLst>
            </p:cNvPr>
            <p:cNvSpPr txBox="1"/>
            <p:nvPr/>
          </p:nvSpPr>
          <p:spPr>
            <a:xfrm>
              <a:off x="127995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 Artists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E41DE5-690F-47B5-BF3E-3C0D437058F7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FC4D6B-6CBD-4F0C-B8C4-B4E3DD906D6B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1112E00-C83A-4490-BC45-3AD4F6FE0FCE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48EBD1-F70D-438B-B480-F1160CD00900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085EE03-DB11-4C21-8A6C-704B0DF531E4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pic>
          <p:nvPicPr>
            <p:cNvPr id="79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E43DABC3-13E7-4A5A-8018-9A432A7260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B35884-96C0-419D-AA71-CB82D35A77E7}"/>
              </a:ext>
            </a:extLst>
          </p:cNvPr>
          <p:cNvGrpSpPr/>
          <p:nvPr/>
        </p:nvGrpSpPr>
        <p:grpSpPr>
          <a:xfrm>
            <a:off x="317052" y="1658996"/>
            <a:ext cx="11509770" cy="369332"/>
            <a:chOff x="328868" y="1656919"/>
            <a:chExt cx="11509770" cy="36933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D3083E1-90C9-4C2D-840C-2E334781688D}"/>
                </a:ext>
              </a:extLst>
            </p:cNvPr>
            <p:cNvSpPr txBox="1"/>
            <p:nvPr/>
          </p:nvSpPr>
          <p:spPr>
            <a:xfrm>
              <a:off x="328868" y="1656919"/>
              <a:ext cx="11509770" cy="3693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A4E7598-B07D-4762-8415-EE5FAF63F1E9}"/>
                </a:ext>
              </a:extLst>
            </p:cNvPr>
            <p:cNvSpPr txBox="1"/>
            <p:nvPr/>
          </p:nvSpPr>
          <p:spPr>
            <a:xfrm>
              <a:off x="425982" y="1721210"/>
              <a:ext cx="343588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ID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F98968-B86F-4F40-8D83-714830CEE414}"/>
                </a:ext>
              </a:extLst>
            </p:cNvPr>
            <p:cNvSpPr txBox="1"/>
            <p:nvPr/>
          </p:nvSpPr>
          <p:spPr>
            <a:xfrm>
              <a:off x="1850861" y="1716638"/>
              <a:ext cx="571500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Name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455AE1-3600-4BBA-8520-84308D8D352A}"/>
                </a:ext>
              </a:extLst>
            </p:cNvPr>
            <p:cNvSpPr txBox="1"/>
            <p:nvPr/>
          </p:nvSpPr>
          <p:spPr>
            <a:xfrm>
              <a:off x="3665621" y="1727464"/>
              <a:ext cx="689804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Artist ID</a:t>
              </a:r>
            </a:p>
          </p:txBody>
        </p:sp>
        <p:pic>
          <p:nvPicPr>
            <p:cNvPr id="98" name="Picture 4" descr="Add, circle, creative, plus, plus button icon - Download on Iconfinder">
              <a:extLst>
                <a:ext uri="{FF2B5EF4-FFF2-40B4-BE49-F238E27FC236}">
                  <a16:creationId xmlns:a16="http://schemas.microsoft.com/office/drawing/2014/main" id="{7638BE42-DF65-45F2-9767-B4D8B90CE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1885" y="173321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61C733D-F7A7-4559-A9D0-A997AF34FAFF}"/>
              </a:ext>
            </a:extLst>
          </p:cNvPr>
          <p:cNvSpPr txBox="1"/>
          <p:nvPr/>
        </p:nvSpPr>
        <p:spPr>
          <a:xfrm>
            <a:off x="9472348" y="1735518"/>
            <a:ext cx="689804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Genre ID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9085F1-04AE-45A7-887F-93A2F998F78A}"/>
              </a:ext>
            </a:extLst>
          </p:cNvPr>
          <p:cNvSpPr txBox="1"/>
          <p:nvPr/>
        </p:nvSpPr>
        <p:spPr>
          <a:xfrm>
            <a:off x="6428879" y="1726479"/>
            <a:ext cx="689804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Cover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7ED6E0-FBA8-4C49-AC86-0AE296A81EC8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</p:spTree>
    <p:extLst>
      <p:ext uri="{BB962C8B-B14F-4D97-AF65-F5344CB8AC3E}">
        <p14:creationId xmlns:p14="http://schemas.microsoft.com/office/powerpoint/2010/main" val="320420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954AD3-882E-47C3-B2A4-F43AB9D75334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68BED0-40B4-412B-96AF-399C8C7DB73C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AC631EF-066A-4D5D-8AD7-CB8685607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802FDD-8DA6-4C4A-881C-F326A5E86452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08531A-CE97-43C6-BB02-0D26A8BCF557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B54C79-4AE5-43B1-A6E2-6B489E32E145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11BE0C-D79E-4272-AAEF-98F87CA0A311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822EED-EB30-4F2F-9831-0780755EEC72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CE743B9-7CA9-46FB-AFC7-E35C9F8617B3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E4A1F-6D46-47F0-B5BE-20912B83A859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 Marshall Mathers LP or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F3C58-8531-4D55-8C3F-1037D0A9244B}"/>
              </a:ext>
            </a:extLst>
          </p:cNvPr>
          <p:cNvSpPr txBox="1"/>
          <p:nvPr/>
        </p:nvSpPr>
        <p:spPr>
          <a:xfrm>
            <a:off x="160421" y="1491489"/>
            <a:ext cx="11919284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4BBC0-BD8D-44D5-AD87-2788492796F1}"/>
              </a:ext>
            </a:extLst>
          </p:cNvPr>
          <p:cNvSpPr txBox="1"/>
          <p:nvPr/>
        </p:nvSpPr>
        <p:spPr>
          <a:xfrm>
            <a:off x="238125" y="1990221"/>
            <a:ext cx="11793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Banner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E49C3677-6028-4012-98E1-1C9232ECA09C}"/>
              </a:ext>
            </a:extLst>
          </p:cNvPr>
          <p:cNvSpPr/>
          <p:nvPr/>
        </p:nvSpPr>
        <p:spPr>
          <a:xfrm>
            <a:off x="160421" y="3076575"/>
            <a:ext cx="11919284" cy="36210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59491-A959-4EED-B5C7-59D1E6F6D2F6}"/>
              </a:ext>
            </a:extLst>
          </p:cNvPr>
          <p:cNvSpPr txBox="1"/>
          <p:nvPr/>
        </p:nvSpPr>
        <p:spPr>
          <a:xfrm>
            <a:off x="238125" y="311788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Tracks: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0864E-28D5-4E9B-81B3-E9A0852D0C16}"/>
              </a:ext>
            </a:extLst>
          </p:cNvPr>
          <p:cNvSpPr txBox="1"/>
          <p:nvPr/>
        </p:nvSpPr>
        <p:spPr>
          <a:xfrm>
            <a:off x="238125" y="3494730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27 		Stan				Rap 			Eminem and Dido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541F89-715F-470B-9044-1BEC7737BF6B}"/>
              </a:ext>
            </a:extLst>
          </p:cNvPr>
          <p:cNvSpPr txBox="1"/>
          <p:nvPr/>
        </p:nvSpPr>
        <p:spPr>
          <a:xfrm>
            <a:off x="238125" y="3884239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28 		Who Knew 				Rap 			Eminem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DED28-346B-4F32-B147-78EFB0F3B2D8}"/>
              </a:ext>
            </a:extLst>
          </p:cNvPr>
          <p:cNvSpPr txBox="1"/>
          <p:nvPr/>
        </p:nvSpPr>
        <p:spPr>
          <a:xfrm>
            <a:off x="238125" y="4273748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29 		Remember Me?			Rap 			Eminem, Sticky Fingaz, RBX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8C13B-3129-463F-B36F-5C6BA4431ECB}"/>
              </a:ext>
            </a:extLst>
          </p:cNvPr>
          <p:cNvSpPr txBox="1"/>
          <p:nvPr/>
        </p:nvSpPr>
        <p:spPr>
          <a:xfrm>
            <a:off x="238125" y="466325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6D9C5-7D68-4D18-B944-0DF75406396D}"/>
              </a:ext>
            </a:extLst>
          </p:cNvPr>
          <p:cNvSpPr txBox="1"/>
          <p:nvPr/>
        </p:nvSpPr>
        <p:spPr>
          <a:xfrm>
            <a:off x="238125" y="5052766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982059-AA9A-403B-BE37-BFE151FDB27F}"/>
              </a:ext>
            </a:extLst>
          </p:cNvPr>
          <p:cNvSpPr txBox="1"/>
          <p:nvPr/>
        </p:nvSpPr>
        <p:spPr>
          <a:xfrm>
            <a:off x="238125" y="5452079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C36AD-DE72-451C-BD23-31932191E465}"/>
              </a:ext>
            </a:extLst>
          </p:cNvPr>
          <p:cNvSpPr txBox="1"/>
          <p:nvPr/>
        </p:nvSpPr>
        <p:spPr>
          <a:xfrm>
            <a:off x="238125" y="585618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pic>
        <p:nvPicPr>
          <p:cNvPr id="2050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AC5A0CB2-9B8A-45A1-B7FE-30816B2E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630025" y="2983406"/>
            <a:ext cx="449680" cy="38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212FDCC5-A222-4760-A388-ECC76C6C6496}"/>
              </a:ext>
            </a:extLst>
          </p:cNvPr>
          <p:cNvSpPr/>
          <p:nvPr/>
        </p:nvSpPr>
        <p:spPr>
          <a:xfrm>
            <a:off x="5293387" y="6134778"/>
            <a:ext cx="1557100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Album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C66655-0738-49FA-AE86-E946FE7BB178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</p:spTree>
    <p:extLst>
      <p:ext uri="{BB962C8B-B14F-4D97-AF65-F5344CB8AC3E}">
        <p14:creationId xmlns:p14="http://schemas.microsoft.com/office/powerpoint/2010/main" val="36777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940E8E-7C6D-4498-8D03-B0E89CF91DCC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324A2D-1253-4DA0-9F87-B58F6D9FEEF0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86F88492-71B2-4B03-A346-14B1DD1E54CC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030DAEC1-A210-4434-B110-D631CCC09240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E7B7ECB-550E-4697-9DF4-1A5AA4AE6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835640-AF95-4964-A081-D5760691840D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3CDFA-929C-49B6-9364-6F3D894FC07A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811E97-BC8C-4E9B-A791-B2573D21C444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23CFD-C0C6-488C-94C5-5C4B27A2FF27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FBC67E-0ABF-496A-BB59-7B7A1D910696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40915-6DF0-4824-879D-2300B282A8AC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Artists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2AAE097-1C92-442C-A032-F811288F3B58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1DCFB-8DC2-46D3-9D7E-66C99381E9A7}"/>
              </a:ext>
            </a:extLst>
          </p:cNvPr>
          <p:cNvSpPr txBox="1"/>
          <p:nvPr/>
        </p:nvSpPr>
        <p:spPr>
          <a:xfrm>
            <a:off x="160421" y="155608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BCC530-9CE9-48D1-91C4-0F8187BA1062}"/>
              </a:ext>
            </a:extLst>
          </p:cNvPr>
          <p:cNvSpPr txBox="1"/>
          <p:nvPr/>
        </p:nvSpPr>
        <p:spPr>
          <a:xfrm>
            <a:off x="168857" y="261085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9D40D-DD8A-41D6-B456-1FF88DBD430E}"/>
              </a:ext>
            </a:extLst>
          </p:cNvPr>
          <p:cNvSpPr txBox="1"/>
          <p:nvPr/>
        </p:nvSpPr>
        <p:spPr>
          <a:xfrm>
            <a:off x="160421" y="366562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E0272-FB3D-4C76-8F4E-6C153E7E593F}"/>
              </a:ext>
            </a:extLst>
          </p:cNvPr>
          <p:cNvSpPr txBox="1"/>
          <p:nvPr/>
        </p:nvSpPr>
        <p:spPr>
          <a:xfrm>
            <a:off x="168857" y="472039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2FE63-DF36-46FB-95C2-F9F95F53A75D}"/>
              </a:ext>
            </a:extLst>
          </p:cNvPr>
          <p:cNvSpPr txBox="1"/>
          <p:nvPr/>
        </p:nvSpPr>
        <p:spPr>
          <a:xfrm>
            <a:off x="160421" y="183435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Eminem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1627E-61CC-476C-88D0-790BACB63EF3}"/>
              </a:ext>
            </a:extLst>
          </p:cNvPr>
          <p:cNvSpPr txBox="1"/>
          <p:nvPr/>
        </p:nvSpPr>
        <p:spPr>
          <a:xfrm>
            <a:off x="168857" y="2862897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Juice </a:t>
            </a:r>
            <a:r>
              <a:rPr lang="en-GB" sz="1100" dirty="0" err="1"/>
              <a:t>Wrld</a:t>
            </a:r>
            <a:endParaRPr lang="en-GB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50EA3D-2688-4436-BBCF-3111E5B76816}"/>
              </a:ext>
            </a:extLst>
          </p:cNvPr>
          <p:cNvSpPr txBox="1"/>
          <p:nvPr/>
        </p:nvSpPr>
        <p:spPr>
          <a:xfrm>
            <a:off x="136358" y="394389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Linkin Park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8B272A-BD5F-4F00-9462-CC3ABAF394E4}"/>
              </a:ext>
            </a:extLst>
          </p:cNvPr>
          <p:cNvSpPr txBox="1"/>
          <p:nvPr/>
        </p:nvSpPr>
        <p:spPr>
          <a:xfrm>
            <a:off x="168857" y="499866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Ed Sheeran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8973E9-35EE-4A64-A874-B5DFAFF3D2F6}"/>
              </a:ext>
            </a:extLst>
          </p:cNvPr>
          <p:cNvSpPr txBox="1"/>
          <p:nvPr/>
        </p:nvSpPr>
        <p:spPr>
          <a:xfrm>
            <a:off x="177293" y="5747085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4B0EE-D236-40AC-A992-671970A2FA4D}"/>
              </a:ext>
            </a:extLst>
          </p:cNvPr>
          <p:cNvSpPr txBox="1"/>
          <p:nvPr/>
        </p:nvSpPr>
        <p:spPr>
          <a:xfrm>
            <a:off x="177293" y="6024122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AC/DC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62AD94-6D0A-4508-81C4-0E24974307B2}"/>
              </a:ext>
            </a:extLst>
          </p:cNvPr>
          <p:cNvGrpSpPr/>
          <p:nvPr/>
        </p:nvGrpSpPr>
        <p:grpSpPr>
          <a:xfrm>
            <a:off x="1243267" y="1556083"/>
            <a:ext cx="10435386" cy="850282"/>
            <a:chOff x="1243267" y="1556083"/>
            <a:chExt cx="10435386" cy="85028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CA82DB-095F-45F3-ADB6-78ED2AAD3169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DBA13104-61E7-498D-B7F2-6C26B5FD88B0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79FECB-8E43-45E1-9B93-B72672BFE3E7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Album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820523-65D3-48C4-94B0-FB7F5861321A}"/>
                </a:ext>
              </a:extLst>
            </p:cNvPr>
            <p:cNvSpPr txBox="1"/>
            <p:nvPr/>
          </p:nvSpPr>
          <p:spPr>
            <a:xfrm>
              <a:off x="129900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DD07A3-D670-4A48-B110-AFBC6B2E6907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73E6C1-5F86-41DF-B2C2-2C7B72B989FE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EE8639-44D4-4140-86E1-102C121F1C72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62EBE0-FAE7-45BA-A8F4-B1125DBD7E2E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574514-0B3B-4213-BF78-A341F4231DA7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pic>
          <p:nvPicPr>
            <p:cNvPr id="1026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571275D7-BB6A-4EAC-9148-E87F88CBD4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460D9B-3A6B-48DE-BD59-563826E71ECD}"/>
              </a:ext>
            </a:extLst>
          </p:cNvPr>
          <p:cNvGrpSpPr/>
          <p:nvPr/>
        </p:nvGrpSpPr>
        <p:grpSpPr>
          <a:xfrm>
            <a:off x="1243267" y="2603723"/>
            <a:ext cx="10435386" cy="850282"/>
            <a:chOff x="1243267" y="1556083"/>
            <a:chExt cx="10435386" cy="85028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5CBB80-9D07-4FF6-9D65-D1FE0C1473B9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73" name="Flowchart: Process 72">
                <a:extLst>
                  <a:ext uri="{FF2B5EF4-FFF2-40B4-BE49-F238E27FC236}">
                    <a16:creationId xmlns:a16="http://schemas.microsoft.com/office/drawing/2014/main" id="{18ED1930-559F-459B-8082-1D608DF77C19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F9B4233-2B28-4197-8ED8-BEB58E91D14D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Album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D5DE3B-A630-4928-BBBE-743F4AC20909}"/>
                </a:ext>
              </a:extLst>
            </p:cNvPr>
            <p:cNvSpPr txBox="1"/>
            <p:nvPr/>
          </p:nvSpPr>
          <p:spPr>
            <a:xfrm>
              <a:off x="129900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0528A6-97C8-4477-82FB-8430698C2B8B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41951A1-DC38-478A-8B1A-BB13AB61D748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DE5CF9-DFA2-4813-87BB-7BF649FF8366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9B5B418-37E3-4946-8B63-3094E05DCBD9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D131EAE-862F-4E8E-91AA-96CC86CC0A40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pic>
          <p:nvPicPr>
            <p:cNvPr id="72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7CCF3026-E1C9-4130-8540-DE9DBFFA6A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AE496B-A84D-4F4C-A31E-25DA8C518304}"/>
              </a:ext>
            </a:extLst>
          </p:cNvPr>
          <p:cNvGrpSpPr/>
          <p:nvPr/>
        </p:nvGrpSpPr>
        <p:grpSpPr>
          <a:xfrm>
            <a:off x="1243242" y="3641409"/>
            <a:ext cx="10435386" cy="850282"/>
            <a:chOff x="1243267" y="1556083"/>
            <a:chExt cx="10435386" cy="85028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E35BBE0-D618-4BDF-A293-1D225278BA11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84" name="Flowchart: Process 83">
                <a:extLst>
                  <a:ext uri="{FF2B5EF4-FFF2-40B4-BE49-F238E27FC236}">
                    <a16:creationId xmlns:a16="http://schemas.microsoft.com/office/drawing/2014/main" id="{AE30B318-1663-4695-AAC9-4225B7FC248D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B3E9585-939D-4B24-8AFE-F7869E689058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Album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78EE7B2-DDCE-4AB3-B37B-4C6D1F2530BA}"/>
                </a:ext>
              </a:extLst>
            </p:cNvPr>
            <p:cNvSpPr txBox="1"/>
            <p:nvPr/>
          </p:nvSpPr>
          <p:spPr>
            <a:xfrm>
              <a:off x="129900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D5544D-B123-472F-9707-55CE921D7607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C720890-70EA-461B-9F26-713227B20AE8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68AFA4-FF88-4ED0-924C-56C4CA2C6243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075E00-541F-4E76-A939-BA1E0CF25A73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D12490-78F6-4DBD-906B-1C5F25DBB3B2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pic>
          <p:nvPicPr>
            <p:cNvPr id="83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4D2A55D6-A9EF-4330-83E0-C7FB1AD67F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DE8490A-0027-47CE-8F35-7E00837D2402}"/>
              </a:ext>
            </a:extLst>
          </p:cNvPr>
          <p:cNvGrpSpPr/>
          <p:nvPr/>
        </p:nvGrpSpPr>
        <p:grpSpPr>
          <a:xfrm>
            <a:off x="1243242" y="4716527"/>
            <a:ext cx="10435386" cy="850282"/>
            <a:chOff x="1243267" y="1556083"/>
            <a:chExt cx="10435386" cy="85028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A3147B2-ECD9-41E7-B632-10A5361AC334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95" name="Flowchart: Process 94">
                <a:extLst>
                  <a:ext uri="{FF2B5EF4-FFF2-40B4-BE49-F238E27FC236}">
                    <a16:creationId xmlns:a16="http://schemas.microsoft.com/office/drawing/2014/main" id="{97144A21-6F35-4538-BE03-BBF1FBAEACE1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87E040-6986-4359-87A2-B8D3C9C9D43D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Album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6364C86-839A-4186-9AE0-BB5C14B02717}"/>
                </a:ext>
              </a:extLst>
            </p:cNvPr>
            <p:cNvSpPr txBox="1"/>
            <p:nvPr/>
          </p:nvSpPr>
          <p:spPr>
            <a:xfrm>
              <a:off x="129900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34C11C-2009-4FE1-B490-8593914985E8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6F1D42B-5DD1-4DE3-B9F8-E7F0B406C20D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CFC3C4-0A25-4003-BFDE-14E5DCC3D8DE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787E948-2498-425F-8C23-77A19CE3CC30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45B325-E5E6-49D0-BBCB-CF865F8203D0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pic>
          <p:nvPicPr>
            <p:cNvPr id="94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6332EC3B-8F63-4E5A-92FD-0076A33869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D25056D-F208-4803-A50B-73DE1BFDA782}"/>
              </a:ext>
            </a:extLst>
          </p:cNvPr>
          <p:cNvGrpSpPr/>
          <p:nvPr/>
        </p:nvGrpSpPr>
        <p:grpSpPr>
          <a:xfrm>
            <a:off x="1243242" y="5731919"/>
            <a:ext cx="10435386" cy="850282"/>
            <a:chOff x="1243267" y="1556083"/>
            <a:chExt cx="10435386" cy="85028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DD2DA23-5C51-43ED-A901-FAD2CC9D47FA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06" name="Flowchart: Process 105">
                <a:extLst>
                  <a:ext uri="{FF2B5EF4-FFF2-40B4-BE49-F238E27FC236}">
                    <a16:creationId xmlns:a16="http://schemas.microsoft.com/office/drawing/2014/main" id="{96094325-935E-4276-81D2-137EA9977A5A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8B6AE91-8C5E-443F-80CE-26E2DB8BD225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Album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AC25B3C-AB7A-42F6-9F2E-33D7F4FEF3CA}"/>
                </a:ext>
              </a:extLst>
            </p:cNvPr>
            <p:cNvSpPr txBox="1"/>
            <p:nvPr/>
          </p:nvSpPr>
          <p:spPr>
            <a:xfrm>
              <a:off x="129900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9E7EC1-7E27-4CBB-888D-AB88D17DF4BC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DDB23EC-49D8-41DF-A819-48C51B49D20F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55223F-58B0-47E2-8DAF-D1B6B2588F70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308F05-D329-44E1-B062-DE992F1CD627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1BD572-928C-4686-B068-09BA103548A8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Album</a:t>
              </a:r>
            </a:p>
          </p:txBody>
        </p:sp>
        <p:pic>
          <p:nvPicPr>
            <p:cNvPr id="105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3C4D4C67-9380-48F9-A7AB-66FECA7F44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0846C66-6015-4566-9C8B-8624AE319861}"/>
              </a:ext>
            </a:extLst>
          </p:cNvPr>
          <p:cNvSpPr txBox="1"/>
          <p:nvPr/>
        </p:nvSpPr>
        <p:spPr>
          <a:xfrm>
            <a:off x="100887" y="978815"/>
            <a:ext cx="196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Artist Home Page </a:t>
            </a:r>
          </a:p>
        </p:txBody>
      </p:sp>
    </p:spTree>
    <p:extLst>
      <p:ext uri="{BB962C8B-B14F-4D97-AF65-F5344CB8AC3E}">
        <p14:creationId xmlns:p14="http://schemas.microsoft.com/office/powerpoint/2010/main" val="501823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3A0BE8-FBCF-4836-9350-D8F262597423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5BC094-B2B7-4877-92E3-1D5AACBF8AA8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C5A306B-2017-488F-8BA2-D6DF97C3E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130566-3309-427A-8E3F-2B5BAE460582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85BBE3-0CE9-46E2-8487-3029EBAF0F9E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49065-A790-4365-B08B-7586EB698051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F6EF60-D1B6-4870-90A4-F95D696F6E14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DB9B2-7336-42AD-8D00-94C40C92A970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028F360-4736-4914-B107-3BB5ED7E2F71}"/>
              </a:ext>
            </a:extLst>
          </p:cNvPr>
          <p:cNvSpPr txBox="1"/>
          <p:nvPr/>
        </p:nvSpPr>
        <p:spPr>
          <a:xfrm>
            <a:off x="100887" y="978815"/>
            <a:ext cx="196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Tracks Home Page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957920B-AF9A-4743-AADE-9ED8B3CB2B22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95362-6503-4C47-9FA4-1486F3D94F31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For a Track 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4B32021-8D0F-4B99-89F3-972207F81EA2}"/>
              </a:ext>
            </a:extLst>
          </p:cNvPr>
          <p:cNvSpPr/>
          <p:nvPr/>
        </p:nvSpPr>
        <p:spPr>
          <a:xfrm>
            <a:off x="160421" y="1572983"/>
            <a:ext cx="11919284" cy="512459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E42ED-A557-4ACA-927A-9CCB5CA42C15}"/>
              </a:ext>
            </a:extLst>
          </p:cNvPr>
          <p:cNvSpPr txBox="1"/>
          <p:nvPr/>
        </p:nvSpPr>
        <p:spPr>
          <a:xfrm>
            <a:off x="199273" y="2119096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27 		Stan				Rap 			Eminem and Dido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532E4-34A2-4928-94C3-8B4A0E3E0369}"/>
              </a:ext>
            </a:extLst>
          </p:cNvPr>
          <p:cNvSpPr txBox="1"/>
          <p:nvPr/>
        </p:nvSpPr>
        <p:spPr>
          <a:xfrm>
            <a:off x="199273" y="448709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9DF56-893E-40DC-880C-DE8E51403AB2}"/>
              </a:ext>
            </a:extLst>
          </p:cNvPr>
          <p:cNvSpPr txBox="1"/>
          <p:nvPr/>
        </p:nvSpPr>
        <p:spPr>
          <a:xfrm>
            <a:off x="199273" y="4841561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DE315-7D14-4C8D-BAD9-960EB5F91C1C}"/>
              </a:ext>
            </a:extLst>
          </p:cNvPr>
          <p:cNvSpPr txBox="1"/>
          <p:nvPr/>
        </p:nvSpPr>
        <p:spPr>
          <a:xfrm>
            <a:off x="189999" y="415852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0FB19-1D65-4A2E-84A5-B59339912762}"/>
              </a:ext>
            </a:extLst>
          </p:cNvPr>
          <p:cNvSpPr txBox="1"/>
          <p:nvPr/>
        </p:nvSpPr>
        <p:spPr>
          <a:xfrm>
            <a:off x="189999" y="3804058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AB7F3-0E02-44E1-A588-FB978DC7CFA2}"/>
              </a:ext>
            </a:extLst>
          </p:cNvPr>
          <p:cNvSpPr txBox="1"/>
          <p:nvPr/>
        </p:nvSpPr>
        <p:spPr>
          <a:xfrm>
            <a:off x="189999" y="3449589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327ED-0BA9-429F-AC97-41346CB6AAC0}"/>
              </a:ext>
            </a:extLst>
          </p:cNvPr>
          <p:cNvSpPr txBox="1"/>
          <p:nvPr/>
        </p:nvSpPr>
        <p:spPr>
          <a:xfrm>
            <a:off x="199273" y="3093094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7AC317-6507-4E86-9127-9983F068FB23}"/>
              </a:ext>
            </a:extLst>
          </p:cNvPr>
          <p:cNvSpPr txBox="1"/>
          <p:nvPr/>
        </p:nvSpPr>
        <p:spPr>
          <a:xfrm>
            <a:off x="199273" y="2739284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66E89-CADF-4BA9-A965-0904487A38FD}"/>
              </a:ext>
            </a:extLst>
          </p:cNvPr>
          <p:cNvSpPr txBox="1"/>
          <p:nvPr/>
        </p:nvSpPr>
        <p:spPr>
          <a:xfrm>
            <a:off x="189999" y="2432393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8A26AB-5F57-4182-8CF7-069BF3C1E4AC}"/>
              </a:ext>
            </a:extLst>
          </p:cNvPr>
          <p:cNvSpPr txBox="1"/>
          <p:nvPr/>
        </p:nvSpPr>
        <p:spPr>
          <a:xfrm>
            <a:off x="199273" y="516473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2BD276-D0EE-4B00-B49F-D0F90FA63129}"/>
              </a:ext>
            </a:extLst>
          </p:cNvPr>
          <p:cNvSpPr txBox="1"/>
          <p:nvPr/>
        </p:nvSpPr>
        <p:spPr>
          <a:xfrm>
            <a:off x="199273" y="546948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A6E40-DAC1-4723-BB9D-72D2574FF446}"/>
              </a:ext>
            </a:extLst>
          </p:cNvPr>
          <p:cNvSpPr txBox="1"/>
          <p:nvPr/>
        </p:nvSpPr>
        <p:spPr>
          <a:xfrm>
            <a:off x="199273" y="5823951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D3BDB-1268-4751-A7F5-09AF82E5623A}"/>
              </a:ext>
            </a:extLst>
          </p:cNvPr>
          <p:cNvSpPr txBox="1"/>
          <p:nvPr/>
        </p:nvSpPr>
        <p:spPr>
          <a:xfrm>
            <a:off x="189999" y="614381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56 		I See Fire				Folk			Ed Sheeran</a:t>
            </a:r>
          </a:p>
        </p:txBody>
      </p:sp>
      <p:pic>
        <p:nvPicPr>
          <p:cNvPr id="32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D587ABAD-93A2-4511-921C-D570DFDE8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659603" y="1467583"/>
            <a:ext cx="449680" cy="533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01AB2FF-5B5A-4328-8FB6-5D149B7B7BED}"/>
              </a:ext>
            </a:extLst>
          </p:cNvPr>
          <p:cNvGrpSpPr/>
          <p:nvPr/>
        </p:nvGrpSpPr>
        <p:grpSpPr>
          <a:xfrm>
            <a:off x="261435" y="1687513"/>
            <a:ext cx="11509770" cy="369332"/>
            <a:chOff x="328868" y="1656919"/>
            <a:chExt cx="11509770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61B51A-50F9-4603-AD12-503CCACDCD98}"/>
                </a:ext>
              </a:extLst>
            </p:cNvPr>
            <p:cNvSpPr txBox="1"/>
            <p:nvPr/>
          </p:nvSpPr>
          <p:spPr>
            <a:xfrm>
              <a:off x="328868" y="1656919"/>
              <a:ext cx="11509770" cy="3693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70A60A-2803-41F8-B55C-0DBF8F7E3464}"/>
                </a:ext>
              </a:extLst>
            </p:cNvPr>
            <p:cNvSpPr txBox="1"/>
            <p:nvPr/>
          </p:nvSpPr>
          <p:spPr>
            <a:xfrm>
              <a:off x="425982" y="1721210"/>
              <a:ext cx="343588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ID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1A07BD-782E-4123-A445-2B1FA64A7E3B}"/>
                </a:ext>
              </a:extLst>
            </p:cNvPr>
            <p:cNvSpPr txBox="1"/>
            <p:nvPr/>
          </p:nvSpPr>
          <p:spPr>
            <a:xfrm>
              <a:off x="1850861" y="1716638"/>
              <a:ext cx="571500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Name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51ED17-12EB-4C5F-AAAF-3C2773DB9258}"/>
                </a:ext>
              </a:extLst>
            </p:cNvPr>
            <p:cNvSpPr txBox="1"/>
            <p:nvPr/>
          </p:nvSpPr>
          <p:spPr>
            <a:xfrm>
              <a:off x="3503652" y="1717983"/>
              <a:ext cx="675777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Artist ID </a:t>
              </a:r>
            </a:p>
          </p:txBody>
        </p:sp>
        <p:pic>
          <p:nvPicPr>
            <p:cNvPr id="38" name="Picture 4" descr="Add, circle, creative, plus, plus button icon - Download on Iconfinder">
              <a:extLst>
                <a:ext uri="{FF2B5EF4-FFF2-40B4-BE49-F238E27FC236}">
                  <a16:creationId xmlns:a16="http://schemas.microsoft.com/office/drawing/2014/main" id="{AE328962-AE47-45F0-968A-6EB0F41CD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1885" y="173321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C2D346D-AED7-4996-AAC5-4FC1AFEDA199}"/>
              </a:ext>
            </a:extLst>
          </p:cNvPr>
          <p:cNvSpPr txBox="1"/>
          <p:nvPr/>
        </p:nvSpPr>
        <p:spPr>
          <a:xfrm>
            <a:off x="5115066" y="1746186"/>
            <a:ext cx="675777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Album 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E338B5-FEAC-42D1-95B1-78B3D0EE765B}"/>
              </a:ext>
            </a:extLst>
          </p:cNvPr>
          <p:cNvSpPr txBox="1"/>
          <p:nvPr/>
        </p:nvSpPr>
        <p:spPr>
          <a:xfrm>
            <a:off x="6877997" y="1746185"/>
            <a:ext cx="675777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Duration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89278A-FB76-417B-B766-C2E449EA0712}"/>
              </a:ext>
            </a:extLst>
          </p:cNvPr>
          <p:cNvSpPr txBox="1"/>
          <p:nvPr/>
        </p:nvSpPr>
        <p:spPr>
          <a:xfrm>
            <a:off x="8550981" y="1764890"/>
            <a:ext cx="675777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Genre ID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B6B49C-2FA3-420B-BA7C-4ADBE974B371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</p:spTree>
    <p:extLst>
      <p:ext uri="{BB962C8B-B14F-4D97-AF65-F5344CB8AC3E}">
        <p14:creationId xmlns:p14="http://schemas.microsoft.com/office/powerpoint/2010/main" val="36621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E32652-5371-426D-BFE9-0A64E8A6131F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67D1B-1A78-4A59-B4ED-361898B864B7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BFAD4A7-19E7-43B3-B5F0-8DF7373D0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C204A-06C4-4437-A3FC-53C026ECDA26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6F3DDA-EE39-44B0-9937-6FB9134AC258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967702-87D5-4CB7-A5C6-05A8DFFD9C60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6EEBD-1EE4-4F60-A34B-D345F30F6AA8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30880F-510B-4212-B11E-009BF31AD014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F952DC-6C81-4ED4-BB4E-89B30774212D}"/>
              </a:ext>
            </a:extLst>
          </p:cNvPr>
          <p:cNvSpPr txBox="1"/>
          <p:nvPr/>
        </p:nvSpPr>
        <p:spPr>
          <a:xfrm>
            <a:off x="3009900" y="876300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 See Fire, Ed Sheeran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4F8A9-097C-48B8-8E50-737C70893A7A}"/>
              </a:ext>
            </a:extLst>
          </p:cNvPr>
          <p:cNvSpPr txBox="1"/>
          <p:nvPr/>
        </p:nvSpPr>
        <p:spPr>
          <a:xfrm>
            <a:off x="1330876" y="1454975"/>
            <a:ext cx="7927252" cy="5126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B7BC2-7CCC-4075-A542-C192DB2B3FA7}"/>
              </a:ext>
            </a:extLst>
          </p:cNvPr>
          <p:cNvSpPr txBox="1"/>
          <p:nvPr/>
        </p:nvSpPr>
        <p:spPr>
          <a:xfrm>
            <a:off x="9134475" y="156714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Lyrics: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B570E2-2176-4C6A-929A-BB474422F7B1}"/>
              </a:ext>
            </a:extLst>
          </p:cNvPr>
          <p:cNvSpPr txBox="1"/>
          <p:nvPr/>
        </p:nvSpPr>
        <p:spPr>
          <a:xfrm>
            <a:off x="9361986" y="1828758"/>
            <a:ext cx="161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 Lyrics </a:t>
            </a:r>
          </a:p>
        </p:txBody>
      </p:sp>
      <p:pic>
        <p:nvPicPr>
          <p:cNvPr id="24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30A39323-EDD7-46D8-811B-B90AE0A6E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032873" y="1633530"/>
            <a:ext cx="449680" cy="50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9F671A-D4B0-47A8-9E44-016BEE9F6DF4}"/>
              </a:ext>
            </a:extLst>
          </p:cNvPr>
          <p:cNvSpPr txBox="1"/>
          <p:nvPr/>
        </p:nvSpPr>
        <p:spPr>
          <a:xfrm>
            <a:off x="160421" y="145497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6917-2AC2-4D95-931C-39BEFCBAFDCB}"/>
              </a:ext>
            </a:extLst>
          </p:cNvPr>
          <p:cNvSpPr txBox="1"/>
          <p:nvPr/>
        </p:nvSpPr>
        <p:spPr>
          <a:xfrm>
            <a:off x="168024" y="3272166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1FDAB5-551F-444F-880D-8386E0567AC6}"/>
              </a:ext>
            </a:extLst>
          </p:cNvPr>
          <p:cNvSpPr txBox="1"/>
          <p:nvPr/>
        </p:nvSpPr>
        <p:spPr>
          <a:xfrm>
            <a:off x="240426" y="2070130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Artist Image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60534-9A9B-4286-B67E-4977F3D60E23}"/>
              </a:ext>
            </a:extLst>
          </p:cNvPr>
          <p:cNvSpPr txBox="1"/>
          <p:nvPr/>
        </p:nvSpPr>
        <p:spPr>
          <a:xfrm>
            <a:off x="248029" y="3900969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47108-2F1A-49A6-A488-6AE31DB815F8}"/>
              </a:ext>
            </a:extLst>
          </p:cNvPr>
          <p:cNvSpPr txBox="1"/>
          <p:nvPr/>
        </p:nvSpPr>
        <p:spPr>
          <a:xfrm>
            <a:off x="9338134" y="1454974"/>
            <a:ext cx="2185237" cy="5126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C4390-EB6A-4CAA-8539-3C5FB85972E9}"/>
              </a:ext>
            </a:extLst>
          </p:cNvPr>
          <p:cNvSpPr txBox="1"/>
          <p:nvPr/>
        </p:nvSpPr>
        <p:spPr>
          <a:xfrm>
            <a:off x="1596193" y="1567148"/>
            <a:ext cx="1184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Track ID: 56		Name: I See Fire	Artist ID: 4		Album ID: 62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Duration: 4:56 	Genre ID: 3		Playlist ID: 3, 5, 12, 23	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590F03-8126-4969-8F97-D5037042F96F}"/>
              </a:ext>
            </a:extLst>
          </p:cNvPr>
          <p:cNvSpPr txBox="1"/>
          <p:nvPr/>
        </p:nvSpPr>
        <p:spPr>
          <a:xfrm>
            <a:off x="1596193" y="2475089"/>
            <a:ext cx="1184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3		User: root1234@gmail.com 		Name: my fav songs 	</a:t>
            </a:r>
            <a:br>
              <a:rPr lang="en-GB" sz="1200" dirty="0"/>
            </a:br>
            <a:r>
              <a:rPr lang="en-GB" sz="1200" dirty="0"/>
              <a:t>Description: songs I listened to, most ed Sheeran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EC67CB-27E9-45A9-ACB4-7E0E5218CAE2}"/>
              </a:ext>
            </a:extLst>
          </p:cNvPr>
          <p:cNvSpPr txBox="1"/>
          <p:nvPr/>
        </p:nvSpPr>
        <p:spPr>
          <a:xfrm>
            <a:off x="1596193" y="3003136"/>
            <a:ext cx="1184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5		User: Alice@gmail.com 		Name: tunes 	</a:t>
            </a:r>
            <a:br>
              <a:rPr lang="en-GB" sz="1200" dirty="0"/>
            </a:br>
            <a:r>
              <a:rPr lang="en-GB" sz="1200" dirty="0"/>
              <a:t>Description: ed Sheeran bangers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DAE424-61BA-4732-ABA6-3E6F738BAFC0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  <p:pic>
        <p:nvPicPr>
          <p:cNvPr id="34" name="Picture 4" descr="Add, circle, creative, plus, plus button icon - Download on Iconfinder">
            <a:extLst>
              <a:ext uri="{FF2B5EF4-FFF2-40B4-BE49-F238E27FC236}">
                <a16:creationId xmlns:a16="http://schemas.microsoft.com/office/drawing/2014/main" id="{E654AF0D-AA6E-4E04-926B-368D3ECCB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273" y="186288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B4C83ADD-7B6D-4BF7-9A33-1C6837FA2A81}"/>
              </a:ext>
            </a:extLst>
          </p:cNvPr>
          <p:cNvSpPr/>
          <p:nvPr/>
        </p:nvSpPr>
        <p:spPr>
          <a:xfrm>
            <a:off x="5293387" y="6134778"/>
            <a:ext cx="1557100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Track </a:t>
            </a:r>
          </a:p>
        </p:txBody>
      </p:sp>
    </p:spTree>
    <p:extLst>
      <p:ext uri="{BB962C8B-B14F-4D97-AF65-F5344CB8AC3E}">
        <p14:creationId xmlns:p14="http://schemas.microsoft.com/office/powerpoint/2010/main" val="233646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E52AE8-704F-4BA2-827A-3D887316069A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D1CFB7-E0BC-4E63-8376-559D5524D9D6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9134E6C-6A67-4773-B45D-177C97036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91C36E-E262-44DA-9FE7-7884A504D762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A9C165-E2AA-4C64-9C4A-C2D1DD038EC7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7ECD-46FA-4DF4-838A-AB276DB89654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A9F0B8-935C-4D92-BF7C-283EA6128622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3C1940-2141-4F7C-99E5-2A5429AD401A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1CA20BF-6C49-4EC7-B30A-49EEFE94C497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46919-5FEE-483D-83A0-762669135874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For a Playlist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A52A0-E6CE-4EAD-AD7D-F819CD81CFAA}"/>
              </a:ext>
            </a:extLst>
          </p:cNvPr>
          <p:cNvSpPr txBox="1"/>
          <p:nvPr/>
        </p:nvSpPr>
        <p:spPr>
          <a:xfrm>
            <a:off x="100887" y="978815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Playlist Home Page 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31209B0-5A3A-4474-ACD9-E072DC25EEB2}"/>
              </a:ext>
            </a:extLst>
          </p:cNvPr>
          <p:cNvSpPr/>
          <p:nvPr/>
        </p:nvSpPr>
        <p:spPr>
          <a:xfrm>
            <a:off x="160421" y="1619319"/>
            <a:ext cx="11919284" cy="489449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A4C78-5454-44B8-BC46-1EC05C675CAD}"/>
              </a:ext>
            </a:extLst>
          </p:cNvPr>
          <p:cNvSpPr txBox="1"/>
          <p:nvPr/>
        </p:nvSpPr>
        <p:spPr>
          <a:xfrm>
            <a:off x="1196809" y="1706684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1		Name: 			Description: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1A3FC-74C7-4919-BEA4-EF0227104F67}"/>
              </a:ext>
            </a:extLst>
          </p:cNvPr>
          <p:cNvSpPr txBox="1"/>
          <p:nvPr/>
        </p:nvSpPr>
        <p:spPr>
          <a:xfrm>
            <a:off x="273973" y="1705486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41064F-EAE1-46FE-A333-96381EC9C1C3}"/>
              </a:ext>
            </a:extLst>
          </p:cNvPr>
          <p:cNvSpPr txBox="1"/>
          <p:nvPr/>
        </p:nvSpPr>
        <p:spPr>
          <a:xfrm>
            <a:off x="273973" y="1940487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45EA5-8D58-4DAE-8527-075E0DB5A665}"/>
              </a:ext>
            </a:extLst>
          </p:cNvPr>
          <p:cNvSpPr txBox="1"/>
          <p:nvPr/>
        </p:nvSpPr>
        <p:spPr>
          <a:xfrm>
            <a:off x="273973" y="2656136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29DCD-A02B-42D2-BEB0-4645411BED6A}"/>
              </a:ext>
            </a:extLst>
          </p:cNvPr>
          <p:cNvSpPr txBox="1"/>
          <p:nvPr/>
        </p:nvSpPr>
        <p:spPr>
          <a:xfrm>
            <a:off x="273973" y="3611155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6A825-1684-436B-A5D9-A8033A390587}"/>
              </a:ext>
            </a:extLst>
          </p:cNvPr>
          <p:cNvSpPr txBox="1"/>
          <p:nvPr/>
        </p:nvSpPr>
        <p:spPr>
          <a:xfrm>
            <a:off x="273973" y="4566174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314E27-2F4F-46F2-A9A6-28450C32D605}"/>
              </a:ext>
            </a:extLst>
          </p:cNvPr>
          <p:cNvSpPr txBox="1"/>
          <p:nvPr/>
        </p:nvSpPr>
        <p:spPr>
          <a:xfrm>
            <a:off x="273973" y="5516824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CEF18-5441-4666-A11B-0CD438278DB4}"/>
              </a:ext>
            </a:extLst>
          </p:cNvPr>
          <p:cNvSpPr txBox="1"/>
          <p:nvPr/>
        </p:nvSpPr>
        <p:spPr>
          <a:xfrm>
            <a:off x="1196809" y="2641464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2		Name: 			Description: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63CEB-530F-4795-B580-0A1B57C5D532}"/>
              </a:ext>
            </a:extLst>
          </p:cNvPr>
          <p:cNvSpPr txBox="1"/>
          <p:nvPr/>
        </p:nvSpPr>
        <p:spPr>
          <a:xfrm>
            <a:off x="1210849" y="3592208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3		Name: my fav songs 		Description: songs I listened to, most ed Sheeran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202AC-4E1A-4ACA-B9D0-6A5A22DA60FD}"/>
              </a:ext>
            </a:extLst>
          </p:cNvPr>
          <p:cNvSpPr txBox="1"/>
          <p:nvPr/>
        </p:nvSpPr>
        <p:spPr>
          <a:xfrm>
            <a:off x="1150581" y="4549711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4		Name: 			Description: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7A6253-87A6-45EE-A64C-A4F6E974F800}"/>
              </a:ext>
            </a:extLst>
          </p:cNvPr>
          <p:cNvSpPr txBox="1"/>
          <p:nvPr/>
        </p:nvSpPr>
        <p:spPr>
          <a:xfrm>
            <a:off x="1150581" y="5521163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5		Name: 			Description: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943DC9-C1BA-4A98-99B9-36153ED43F07}"/>
              </a:ext>
            </a:extLst>
          </p:cNvPr>
          <p:cNvSpPr txBox="1"/>
          <p:nvPr/>
        </p:nvSpPr>
        <p:spPr>
          <a:xfrm>
            <a:off x="273973" y="2924500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F5E857-19A7-45E1-9638-05D400216C51}"/>
              </a:ext>
            </a:extLst>
          </p:cNvPr>
          <p:cNvSpPr txBox="1"/>
          <p:nvPr/>
        </p:nvSpPr>
        <p:spPr>
          <a:xfrm>
            <a:off x="273973" y="3863086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47E43-011B-4A3B-8714-41A3FC6C9C83}"/>
              </a:ext>
            </a:extLst>
          </p:cNvPr>
          <p:cNvSpPr txBox="1"/>
          <p:nvPr/>
        </p:nvSpPr>
        <p:spPr>
          <a:xfrm>
            <a:off x="262751" y="484392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797A0-167B-41B2-96A4-815DC0E834CB}"/>
              </a:ext>
            </a:extLst>
          </p:cNvPr>
          <p:cNvSpPr txBox="1"/>
          <p:nvPr/>
        </p:nvSpPr>
        <p:spPr>
          <a:xfrm>
            <a:off x="257290" y="5781332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pic>
        <p:nvPicPr>
          <p:cNvPr id="34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AD857F3D-D56F-4B04-B996-48F123142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641247" y="1621825"/>
            <a:ext cx="449680" cy="48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9DEC76E-07F4-4DBD-A111-EF306B9CB881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</p:spTree>
    <p:extLst>
      <p:ext uri="{BB962C8B-B14F-4D97-AF65-F5344CB8AC3E}">
        <p14:creationId xmlns:p14="http://schemas.microsoft.com/office/powerpoint/2010/main" val="336068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3390C0-5394-4FBA-9E64-4E1A3E83C7ED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E73FE0-F136-4DF1-8AF2-C9C7BB041F64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72E3F9D-FD1B-4FB0-B1E3-5E4DE846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378F9D-1387-4EFA-B363-30A7BD1924CB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044A3D-5A2D-4316-9922-CEC3E0853148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191376-C673-43D9-AE3D-A05192E6F64E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A2B0D2-5822-486C-9C27-1F61CD2B5D8A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074627-9111-4FFD-AF94-499E5DF14703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8DEC715-8FA7-47F7-B7F9-7066955E41EC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E87A7-4EDD-4DC9-8E5F-09369831E487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D2176-CF6A-4B43-AD26-28A959D15187}"/>
              </a:ext>
            </a:extLst>
          </p:cNvPr>
          <p:cNvSpPr txBox="1"/>
          <p:nvPr/>
        </p:nvSpPr>
        <p:spPr>
          <a:xfrm>
            <a:off x="273973" y="1454975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4E667-339F-4133-B542-C5FE7C45E270}"/>
              </a:ext>
            </a:extLst>
          </p:cNvPr>
          <p:cNvSpPr txBox="1"/>
          <p:nvPr/>
        </p:nvSpPr>
        <p:spPr>
          <a:xfrm>
            <a:off x="273973" y="1733243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A1050-6ECD-4140-AC75-22E823AA9D20}"/>
              </a:ext>
            </a:extLst>
          </p:cNvPr>
          <p:cNvSpPr txBox="1"/>
          <p:nvPr/>
        </p:nvSpPr>
        <p:spPr>
          <a:xfrm>
            <a:off x="1330875" y="1454975"/>
            <a:ext cx="10700703" cy="5126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48AE6-435D-4085-B613-554F0A82B74F}"/>
              </a:ext>
            </a:extLst>
          </p:cNvPr>
          <p:cNvSpPr txBox="1"/>
          <p:nvPr/>
        </p:nvSpPr>
        <p:spPr>
          <a:xfrm>
            <a:off x="1438275" y="1562100"/>
            <a:ext cx="39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ID: 1	Name: root1234@gmail.com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59EA5-9903-46DD-995B-3983D0B38815}"/>
              </a:ext>
            </a:extLst>
          </p:cNvPr>
          <p:cNvSpPr txBox="1"/>
          <p:nvPr/>
        </p:nvSpPr>
        <p:spPr>
          <a:xfrm>
            <a:off x="1438274" y="1790867"/>
            <a:ext cx="5210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Description: songs I listened to, most ed Sheeran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D86FE3-9BAA-4A6F-A196-2881C78C4059}"/>
              </a:ext>
            </a:extLst>
          </p:cNvPr>
          <p:cNvSpPr txBox="1"/>
          <p:nvPr/>
        </p:nvSpPr>
        <p:spPr>
          <a:xfrm>
            <a:off x="1438274" y="241580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56 		I See Fire				Folk			Ed Sheeran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5EEBE7-02E5-410A-96C9-62FB2BEC9988}"/>
              </a:ext>
            </a:extLst>
          </p:cNvPr>
          <p:cNvSpPr txBox="1"/>
          <p:nvPr/>
        </p:nvSpPr>
        <p:spPr>
          <a:xfrm>
            <a:off x="1438274" y="213073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Track ID 		Track Name				Genre			Artist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5A211-740E-45E0-AE55-926066018E50}"/>
              </a:ext>
            </a:extLst>
          </p:cNvPr>
          <p:cNvSpPr txBox="1"/>
          <p:nvPr/>
        </p:nvSpPr>
        <p:spPr>
          <a:xfrm>
            <a:off x="1438274" y="2692801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57 		Thinking out Loud			Pop			Ed Sheeran</a:t>
            </a:r>
          </a:p>
        </p:txBody>
      </p:sp>
      <p:pic>
        <p:nvPicPr>
          <p:cNvPr id="27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3C7E7254-EDE1-46BA-BA17-6E99DBFB0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581899" y="1357012"/>
            <a:ext cx="449680" cy="53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F52C6A08-8502-4969-9C84-098264CD5EA3}"/>
              </a:ext>
            </a:extLst>
          </p:cNvPr>
          <p:cNvSpPr/>
          <p:nvPr/>
        </p:nvSpPr>
        <p:spPr>
          <a:xfrm>
            <a:off x="5293387" y="6134778"/>
            <a:ext cx="1557100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Playlist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B2413-F3A9-40C0-AC8F-BCF29AFF01A8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</p:spTree>
    <p:extLst>
      <p:ext uri="{BB962C8B-B14F-4D97-AF65-F5344CB8AC3E}">
        <p14:creationId xmlns:p14="http://schemas.microsoft.com/office/powerpoint/2010/main" val="212804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A9B9720-8094-42F5-9FB9-DD8CE2BCB39F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C78A20-9CFF-4F9D-AEDF-B3C42624B84C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F5B0E-BC46-47BA-B4D7-A00B02CA2C2F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9" name="Picture 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86299D3-34D1-4620-8683-D1351A22A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2F6DA3-1FA5-41CF-AAA4-3C2B94BFB125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9E0DFE-3A9A-4677-9852-28006C3393AD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D77E8-7560-4200-8612-4053F837C8BF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F812DF-DDB5-4853-AF73-379902DF45F3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4946D7-39B1-4404-ADA6-796EB04092F7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4CB1D87-C8A0-4E22-8E1D-DAF6914B5ED5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For a Genre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09151-A749-476B-BBE7-70ECBD29B23E}"/>
              </a:ext>
            </a:extLst>
          </p:cNvPr>
          <p:cNvSpPr txBox="1"/>
          <p:nvPr/>
        </p:nvSpPr>
        <p:spPr>
          <a:xfrm>
            <a:off x="474233" y="2397141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35F82-8242-4B18-9FD3-836098BF8B19}"/>
              </a:ext>
            </a:extLst>
          </p:cNvPr>
          <p:cNvSpPr txBox="1"/>
          <p:nvPr/>
        </p:nvSpPr>
        <p:spPr>
          <a:xfrm>
            <a:off x="2649952" y="2397142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243EE-544E-48E8-8E38-3E841D14ED94}"/>
              </a:ext>
            </a:extLst>
          </p:cNvPr>
          <p:cNvSpPr txBox="1"/>
          <p:nvPr/>
        </p:nvSpPr>
        <p:spPr>
          <a:xfrm>
            <a:off x="4944971" y="2397142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9385D-E7EC-4731-BF02-465F050FE223}"/>
              </a:ext>
            </a:extLst>
          </p:cNvPr>
          <p:cNvSpPr txBox="1"/>
          <p:nvPr/>
        </p:nvSpPr>
        <p:spPr>
          <a:xfrm>
            <a:off x="7402440" y="2397142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69A28-8B39-4829-90F3-3ADFA96286F9}"/>
              </a:ext>
            </a:extLst>
          </p:cNvPr>
          <p:cNvSpPr txBox="1"/>
          <p:nvPr/>
        </p:nvSpPr>
        <p:spPr>
          <a:xfrm>
            <a:off x="-399555" y="5735240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6E4AA-8AA0-48DD-A92D-F86E5EE04D9A}"/>
              </a:ext>
            </a:extLst>
          </p:cNvPr>
          <p:cNvSpPr txBox="1"/>
          <p:nvPr/>
        </p:nvSpPr>
        <p:spPr>
          <a:xfrm>
            <a:off x="444664" y="4647391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26C13-F8E0-43F2-988E-4C8F786E3747}"/>
              </a:ext>
            </a:extLst>
          </p:cNvPr>
          <p:cNvSpPr txBox="1"/>
          <p:nvPr/>
        </p:nvSpPr>
        <p:spPr>
          <a:xfrm>
            <a:off x="2634907" y="4647391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01B12-2AEC-4B52-A4E2-288C05F2C908}"/>
              </a:ext>
            </a:extLst>
          </p:cNvPr>
          <p:cNvSpPr txBox="1"/>
          <p:nvPr/>
        </p:nvSpPr>
        <p:spPr>
          <a:xfrm>
            <a:off x="4929926" y="4647391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1DE4D1-9068-43A2-B3CB-F934D4D1DE88}"/>
              </a:ext>
            </a:extLst>
          </p:cNvPr>
          <p:cNvSpPr txBox="1"/>
          <p:nvPr/>
        </p:nvSpPr>
        <p:spPr>
          <a:xfrm>
            <a:off x="7387395" y="4647391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BA3077-5C97-48D6-8868-226118016FE2}"/>
              </a:ext>
            </a:extLst>
          </p:cNvPr>
          <p:cNvSpPr txBox="1"/>
          <p:nvPr/>
        </p:nvSpPr>
        <p:spPr>
          <a:xfrm>
            <a:off x="9786682" y="4647391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EBBD16-74BE-4BF8-A8AD-DF874B64959B}"/>
              </a:ext>
            </a:extLst>
          </p:cNvPr>
          <p:cNvSpPr txBox="1"/>
          <p:nvPr/>
        </p:nvSpPr>
        <p:spPr>
          <a:xfrm>
            <a:off x="631665" y="311523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2A6AE8-187B-42EE-AB82-5A3B4E8499F6}"/>
              </a:ext>
            </a:extLst>
          </p:cNvPr>
          <p:cNvSpPr txBox="1"/>
          <p:nvPr/>
        </p:nvSpPr>
        <p:spPr>
          <a:xfrm>
            <a:off x="7592940" y="315842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B210A1-1ECB-4287-B298-79EA615ACBE2}"/>
              </a:ext>
            </a:extLst>
          </p:cNvPr>
          <p:cNvSpPr txBox="1"/>
          <p:nvPr/>
        </p:nvSpPr>
        <p:spPr>
          <a:xfrm>
            <a:off x="5139499" y="5344068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5D263-C3C9-4EDD-ACF4-73ECE198CE0C}"/>
              </a:ext>
            </a:extLst>
          </p:cNvPr>
          <p:cNvSpPr txBox="1"/>
          <p:nvPr/>
        </p:nvSpPr>
        <p:spPr>
          <a:xfrm>
            <a:off x="5139499" y="3158962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E26ED7-F171-46C3-B977-F9A275124E6D}"/>
              </a:ext>
            </a:extLst>
          </p:cNvPr>
          <p:cNvSpPr txBox="1"/>
          <p:nvPr/>
        </p:nvSpPr>
        <p:spPr>
          <a:xfrm>
            <a:off x="2783806" y="536602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75C1C2-0630-47FA-AF7C-7033ECB1D894}"/>
              </a:ext>
            </a:extLst>
          </p:cNvPr>
          <p:cNvSpPr txBox="1"/>
          <p:nvPr/>
        </p:nvSpPr>
        <p:spPr>
          <a:xfrm>
            <a:off x="646710" y="536548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9BFA37-8E65-4286-9F60-D0C4A9331262}"/>
              </a:ext>
            </a:extLst>
          </p:cNvPr>
          <p:cNvSpPr txBox="1"/>
          <p:nvPr/>
        </p:nvSpPr>
        <p:spPr>
          <a:xfrm>
            <a:off x="2825407" y="315842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199B-DEB6-4719-B3C1-42E4BE4DBBF5}"/>
              </a:ext>
            </a:extLst>
          </p:cNvPr>
          <p:cNvSpPr txBox="1"/>
          <p:nvPr/>
        </p:nvSpPr>
        <p:spPr>
          <a:xfrm>
            <a:off x="10061415" y="311523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7DBA3-A6A6-48B5-944E-3112F12D4FFE}"/>
              </a:ext>
            </a:extLst>
          </p:cNvPr>
          <p:cNvSpPr txBox="1"/>
          <p:nvPr/>
        </p:nvSpPr>
        <p:spPr>
          <a:xfrm>
            <a:off x="7577895" y="5344068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C51D8-FC96-40A8-9598-CA4A5FA9C680}"/>
              </a:ext>
            </a:extLst>
          </p:cNvPr>
          <p:cNvSpPr txBox="1"/>
          <p:nvPr/>
        </p:nvSpPr>
        <p:spPr>
          <a:xfrm>
            <a:off x="9992227" y="5344068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920ED1-1FF3-4512-BA30-E62B127786D9}"/>
              </a:ext>
            </a:extLst>
          </p:cNvPr>
          <p:cNvSpPr txBox="1"/>
          <p:nvPr/>
        </p:nvSpPr>
        <p:spPr>
          <a:xfrm>
            <a:off x="631665" y="406157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Folk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9CFE3D-1145-41A9-A60E-29013BA25515}"/>
              </a:ext>
            </a:extLst>
          </p:cNvPr>
          <p:cNvSpPr txBox="1"/>
          <p:nvPr/>
        </p:nvSpPr>
        <p:spPr>
          <a:xfrm>
            <a:off x="2783806" y="4061571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Rap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5A6179-1AD0-4303-9BF6-2748B4B7446C}"/>
              </a:ext>
            </a:extLst>
          </p:cNvPr>
          <p:cNvSpPr txBox="1"/>
          <p:nvPr/>
        </p:nvSpPr>
        <p:spPr>
          <a:xfrm>
            <a:off x="5139499" y="4037443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9BB2FD-FC6D-4ACC-BC1D-5ED10DA01E1E}"/>
              </a:ext>
            </a:extLst>
          </p:cNvPr>
          <p:cNvSpPr txBox="1"/>
          <p:nvPr/>
        </p:nvSpPr>
        <p:spPr>
          <a:xfrm>
            <a:off x="5139499" y="6345189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A78BD-277D-4464-9428-C3F8F683D312}"/>
              </a:ext>
            </a:extLst>
          </p:cNvPr>
          <p:cNvSpPr txBox="1"/>
          <p:nvPr/>
        </p:nvSpPr>
        <p:spPr>
          <a:xfrm>
            <a:off x="2746209" y="6311553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4EC04C-1780-4A8A-A3FC-E100E19021DE}"/>
              </a:ext>
            </a:extLst>
          </p:cNvPr>
          <p:cNvSpPr txBox="1"/>
          <p:nvPr/>
        </p:nvSpPr>
        <p:spPr>
          <a:xfrm>
            <a:off x="635681" y="6345189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865860-B0B6-4478-A16F-830A2B0220F0}"/>
              </a:ext>
            </a:extLst>
          </p:cNvPr>
          <p:cNvSpPr txBox="1"/>
          <p:nvPr/>
        </p:nvSpPr>
        <p:spPr>
          <a:xfrm>
            <a:off x="10035364" y="406463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7D5A30-53AD-48D3-9A7E-1A6E10BFD732}"/>
              </a:ext>
            </a:extLst>
          </p:cNvPr>
          <p:cNvSpPr txBox="1"/>
          <p:nvPr/>
        </p:nvSpPr>
        <p:spPr>
          <a:xfrm>
            <a:off x="7577895" y="4082345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24BCF8-48E8-491C-A308-D280333E15CF}"/>
              </a:ext>
            </a:extLst>
          </p:cNvPr>
          <p:cNvSpPr txBox="1"/>
          <p:nvPr/>
        </p:nvSpPr>
        <p:spPr>
          <a:xfrm>
            <a:off x="10027822" y="6322529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8ADDF7-C104-47EF-93D1-DFB46900B641}"/>
              </a:ext>
            </a:extLst>
          </p:cNvPr>
          <p:cNvSpPr txBox="1"/>
          <p:nvPr/>
        </p:nvSpPr>
        <p:spPr>
          <a:xfrm>
            <a:off x="7463090" y="6322529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ADDFF9-9F43-4A84-8C44-7E12BBF08C0D}"/>
              </a:ext>
            </a:extLst>
          </p:cNvPr>
          <p:cNvSpPr txBox="1"/>
          <p:nvPr/>
        </p:nvSpPr>
        <p:spPr>
          <a:xfrm>
            <a:off x="100887" y="978815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Genre Home Page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DFA226-BBB6-4552-8578-05A4DC5DC712}"/>
              </a:ext>
            </a:extLst>
          </p:cNvPr>
          <p:cNvGrpSpPr/>
          <p:nvPr/>
        </p:nvGrpSpPr>
        <p:grpSpPr>
          <a:xfrm>
            <a:off x="261435" y="1687513"/>
            <a:ext cx="11509770" cy="369332"/>
            <a:chOff x="328868" y="1656919"/>
            <a:chExt cx="1150977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F73681-A5B6-4DA6-9700-DD543912C410}"/>
                </a:ext>
              </a:extLst>
            </p:cNvPr>
            <p:cNvSpPr txBox="1"/>
            <p:nvPr/>
          </p:nvSpPr>
          <p:spPr>
            <a:xfrm>
              <a:off x="328868" y="1656919"/>
              <a:ext cx="11509770" cy="3693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725C509-4A38-4504-BA41-CDFF6AA5EE9A}"/>
                </a:ext>
              </a:extLst>
            </p:cNvPr>
            <p:cNvSpPr txBox="1"/>
            <p:nvPr/>
          </p:nvSpPr>
          <p:spPr>
            <a:xfrm>
              <a:off x="425982" y="1721210"/>
              <a:ext cx="343588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ID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613A4A-DEF3-49D4-81CE-A535E85F00CD}"/>
                </a:ext>
              </a:extLst>
            </p:cNvPr>
            <p:cNvSpPr txBox="1"/>
            <p:nvPr/>
          </p:nvSpPr>
          <p:spPr>
            <a:xfrm>
              <a:off x="1850861" y="1716638"/>
              <a:ext cx="571500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Name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86F3B5-92CD-4884-8F55-FF33B65DECB6}"/>
                </a:ext>
              </a:extLst>
            </p:cNvPr>
            <p:cNvSpPr txBox="1"/>
            <p:nvPr/>
          </p:nvSpPr>
          <p:spPr>
            <a:xfrm>
              <a:off x="3424144" y="1717983"/>
              <a:ext cx="834794" cy="246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Description</a:t>
              </a:r>
            </a:p>
          </p:txBody>
        </p:sp>
        <p:pic>
          <p:nvPicPr>
            <p:cNvPr id="54" name="Picture 4" descr="Add, circle, creative, plus, plus button icon - Download on Iconfinder">
              <a:extLst>
                <a:ext uri="{FF2B5EF4-FFF2-40B4-BE49-F238E27FC236}">
                  <a16:creationId xmlns:a16="http://schemas.microsoft.com/office/drawing/2014/main" id="{B40B7C65-3A09-4B49-BCAF-C1F4889E6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1885" y="173321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429CF01-A0D8-4D71-996B-887DE83B0677}"/>
              </a:ext>
            </a:extLst>
          </p:cNvPr>
          <p:cNvSpPr txBox="1"/>
          <p:nvPr/>
        </p:nvSpPr>
        <p:spPr>
          <a:xfrm>
            <a:off x="5010007" y="1747232"/>
            <a:ext cx="834794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CAD77F-B9ED-476D-B333-D4AB66405DE1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</p:spTree>
    <p:extLst>
      <p:ext uri="{BB962C8B-B14F-4D97-AF65-F5344CB8AC3E}">
        <p14:creationId xmlns:p14="http://schemas.microsoft.com/office/powerpoint/2010/main" val="151715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B5E46D-F4CA-43EC-95B5-3E254E908F1C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037E6F-EBBB-46E3-B546-1000A9779897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0B2F4C0-B786-4F06-9887-1597479B1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23350A-D5BF-47CA-9624-384D0E86CFF5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74463F-14A7-4D5F-9F39-14DE7E0999D6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606D93-5532-4A3E-BCF7-28825CC241EA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F2C743-6167-4961-A46B-95D430491CAA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479A98-C603-4ECA-BCA6-0432089BD90B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32A189A-A54E-43D4-8B98-21AB966231A6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FFD7E-4D5C-431B-A8CA-7310CC7EC18E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Folk or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618A9-39F9-4A0E-8081-F1544CEE3BBE}"/>
              </a:ext>
            </a:extLst>
          </p:cNvPr>
          <p:cNvSpPr txBox="1"/>
          <p:nvPr/>
        </p:nvSpPr>
        <p:spPr>
          <a:xfrm>
            <a:off x="184484" y="1571282"/>
            <a:ext cx="1788698" cy="16977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0F6EB-C7A0-47F1-82F1-925DC1909D6D}"/>
              </a:ext>
            </a:extLst>
          </p:cNvPr>
          <p:cNvSpPr txBox="1"/>
          <p:nvPr/>
        </p:nvSpPr>
        <p:spPr>
          <a:xfrm>
            <a:off x="331282" y="2289376"/>
            <a:ext cx="140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Genre Artwork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9CAA8-C498-4266-A7CE-8100AB9C00A3}"/>
              </a:ext>
            </a:extLst>
          </p:cNvPr>
          <p:cNvSpPr txBox="1"/>
          <p:nvPr/>
        </p:nvSpPr>
        <p:spPr>
          <a:xfrm>
            <a:off x="2038851" y="1571282"/>
            <a:ext cx="9887536" cy="5126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ED937-A39F-4A25-859D-8F6C2BBAF51F}"/>
              </a:ext>
            </a:extLst>
          </p:cNvPr>
          <p:cNvSpPr txBox="1"/>
          <p:nvPr/>
        </p:nvSpPr>
        <p:spPr>
          <a:xfrm>
            <a:off x="2177717" y="1612000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2A35C-5C0B-45CF-83EF-58C4405AD068}"/>
              </a:ext>
            </a:extLst>
          </p:cNvPr>
          <p:cNvSpPr txBox="1"/>
          <p:nvPr/>
        </p:nvSpPr>
        <p:spPr>
          <a:xfrm>
            <a:off x="2177717" y="2314743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56 		I See Fire				Ed Sheeran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A224F8-1C44-4339-A955-089EB0293D6B}"/>
              </a:ext>
            </a:extLst>
          </p:cNvPr>
          <p:cNvSpPr txBox="1"/>
          <p:nvPr/>
        </p:nvSpPr>
        <p:spPr>
          <a:xfrm>
            <a:off x="2177717" y="2584894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78 		Cold				James Blunt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456DF-064C-471C-8BAC-0D2952976981}"/>
              </a:ext>
            </a:extLst>
          </p:cNvPr>
          <p:cNvSpPr txBox="1"/>
          <p:nvPr/>
        </p:nvSpPr>
        <p:spPr>
          <a:xfrm>
            <a:off x="2177717" y="2868741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107 		Mrs Robinson				Simon and Garfunkel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EC26B-BBF2-4D01-A124-177698F9E161}"/>
              </a:ext>
            </a:extLst>
          </p:cNvPr>
          <p:cNvSpPr txBox="1"/>
          <p:nvPr/>
        </p:nvSpPr>
        <p:spPr>
          <a:xfrm>
            <a:off x="2177717" y="2037744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Track ID: 		Track name:				Artist:</a:t>
            </a:r>
          </a:p>
        </p:txBody>
      </p:sp>
      <p:pic>
        <p:nvPicPr>
          <p:cNvPr id="24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D55D5032-8B49-4773-ACEC-DC418B99E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504779" y="1473319"/>
            <a:ext cx="449680" cy="53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9DAFE8B-FFE6-4A38-B8AB-138714E63CDE}"/>
              </a:ext>
            </a:extLst>
          </p:cNvPr>
          <p:cNvSpPr/>
          <p:nvPr/>
        </p:nvSpPr>
        <p:spPr>
          <a:xfrm>
            <a:off x="5293387" y="6134778"/>
            <a:ext cx="1557100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Genre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39418F-726A-442B-A2F3-523CA52A1053}"/>
              </a:ext>
            </a:extLst>
          </p:cNvPr>
          <p:cNvSpPr txBox="1"/>
          <p:nvPr/>
        </p:nvSpPr>
        <p:spPr>
          <a:xfrm>
            <a:off x="9736805" y="235886"/>
            <a:ext cx="229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root1234@gmail.com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A84B1F-1AF2-49CE-85E1-E7BDE49C4A12}"/>
              </a:ext>
            </a:extLst>
          </p:cNvPr>
          <p:cNvSpPr txBox="1"/>
          <p:nvPr/>
        </p:nvSpPr>
        <p:spPr>
          <a:xfrm>
            <a:off x="4138862" y="1634012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 </a:t>
            </a:r>
          </a:p>
        </p:txBody>
      </p:sp>
    </p:spTree>
    <p:extLst>
      <p:ext uri="{BB962C8B-B14F-4D97-AF65-F5344CB8AC3E}">
        <p14:creationId xmlns:p14="http://schemas.microsoft.com/office/powerpoint/2010/main" val="297154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DC59EE-8FFA-40F5-9090-DFBBB0C59555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81E37-C446-4980-A2B7-7058F16CA4CB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07D2BABA-A82C-4F87-B8BB-C84C83F06350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72ADB241-E517-4C75-B041-06E2A2A8B211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CF0F48E-687D-4302-99BB-9BF7C242D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7C4A68-A27F-4D05-8DAE-75F1873E78DC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BBEDE3-7B55-4E7E-A481-748BB7B2EEBC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AD9481-DBB3-4402-B112-765BB922787E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347984-6F5A-4B52-8C40-55FA97A46DF7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64DF7-0E90-479D-A42E-E2EA52B9259C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B864B50-1D2E-49EB-8B99-5DC3A0AAE872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96E76-8804-4D74-A2D4-2DF9793DD5EB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Eminem or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7FC28-B537-439C-89C8-480D5606817D}"/>
              </a:ext>
            </a:extLst>
          </p:cNvPr>
          <p:cNvSpPr txBox="1"/>
          <p:nvPr/>
        </p:nvSpPr>
        <p:spPr>
          <a:xfrm>
            <a:off x="160421" y="1491489"/>
            <a:ext cx="11919284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DA51-0A20-4056-AF0A-14A293F8378E}"/>
              </a:ext>
            </a:extLst>
          </p:cNvPr>
          <p:cNvSpPr txBox="1"/>
          <p:nvPr/>
        </p:nvSpPr>
        <p:spPr>
          <a:xfrm>
            <a:off x="238125" y="1990221"/>
            <a:ext cx="11793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Artist Banner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A6E1B-B7AC-4AB7-86B6-DEF7E5CEC78E}"/>
              </a:ext>
            </a:extLst>
          </p:cNvPr>
          <p:cNvSpPr txBox="1"/>
          <p:nvPr/>
        </p:nvSpPr>
        <p:spPr>
          <a:xfrm>
            <a:off x="1045142" y="3121853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7B5C6-C376-40DA-AC96-AA5E21E39D07}"/>
              </a:ext>
            </a:extLst>
          </p:cNvPr>
          <p:cNvSpPr txBox="1"/>
          <p:nvPr/>
        </p:nvSpPr>
        <p:spPr>
          <a:xfrm>
            <a:off x="2315950" y="312707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18462-0A98-433B-B435-6FCC130E88F2}"/>
              </a:ext>
            </a:extLst>
          </p:cNvPr>
          <p:cNvSpPr txBox="1"/>
          <p:nvPr/>
        </p:nvSpPr>
        <p:spPr>
          <a:xfrm>
            <a:off x="3674094" y="313359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284CA-50ED-41CF-BDD4-B668476149C3}"/>
              </a:ext>
            </a:extLst>
          </p:cNvPr>
          <p:cNvSpPr txBox="1"/>
          <p:nvPr/>
        </p:nvSpPr>
        <p:spPr>
          <a:xfrm>
            <a:off x="5032238" y="313359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7194C-C5EA-44AE-9674-383C05EE4071}"/>
              </a:ext>
            </a:extLst>
          </p:cNvPr>
          <p:cNvSpPr txBox="1"/>
          <p:nvPr/>
        </p:nvSpPr>
        <p:spPr>
          <a:xfrm>
            <a:off x="6398947" y="313359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72287-184A-48F3-9F15-8FEEFF55D74C}"/>
              </a:ext>
            </a:extLst>
          </p:cNvPr>
          <p:cNvSpPr txBox="1"/>
          <p:nvPr/>
        </p:nvSpPr>
        <p:spPr>
          <a:xfrm>
            <a:off x="7767621" y="3133599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0E5268-147F-4D25-BDFB-651B167FC828}"/>
              </a:ext>
            </a:extLst>
          </p:cNvPr>
          <p:cNvSpPr txBox="1"/>
          <p:nvPr/>
        </p:nvSpPr>
        <p:spPr>
          <a:xfrm>
            <a:off x="9121354" y="3133599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9F9A3-4D8B-4D5A-83FE-7BFBD3B5991B}"/>
              </a:ext>
            </a:extLst>
          </p:cNvPr>
          <p:cNvSpPr txBox="1"/>
          <p:nvPr/>
        </p:nvSpPr>
        <p:spPr>
          <a:xfrm>
            <a:off x="1120959" y="3731415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FF106-62FB-4ED8-9FA7-A79BA558FDFD}"/>
              </a:ext>
            </a:extLst>
          </p:cNvPr>
          <p:cNvSpPr txBox="1"/>
          <p:nvPr/>
        </p:nvSpPr>
        <p:spPr>
          <a:xfrm>
            <a:off x="10475310" y="3133599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43F20-DA9C-4C32-8970-A6A9C0EB9623}"/>
              </a:ext>
            </a:extLst>
          </p:cNvPr>
          <p:cNvSpPr txBox="1"/>
          <p:nvPr/>
        </p:nvSpPr>
        <p:spPr>
          <a:xfrm>
            <a:off x="2395955" y="374223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EA44C3-A596-457F-AF07-3162DC62169A}"/>
              </a:ext>
            </a:extLst>
          </p:cNvPr>
          <p:cNvSpPr txBox="1"/>
          <p:nvPr/>
        </p:nvSpPr>
        <p:spPr>
          <a:xfrm>
            <a:off x="3683641" y="3731415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7DFADC-E976-4718-AE57-0968EAFA368D}"/>
              </a:ext>
            </a:extLst>
          </p:cNvPr>
          <p:cNvSpPr txBox="1"/>
          <p:nvPr/>
        </p:nvSpPr>
        <p:spPr>
          <a:xfrm>
            <a:off x="5108435" y="368524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DFD7D1-056B-4BC8-9D57-B1DDA8FABCB9}"/>
              </a:ext>
            </a:extLst>
          </p:cNvPr>
          <p:cNvSpPr txBox="1"/>
          <p:nvPr/>
        </p:nvSpPr>
        <p:spPr>
          <a:xfrm>
            <a:off x="6434362" y="368524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5FFE9-CA11-4135-8093-9E2B2D2211C1}"/>
              </a:ext>
            </a:extLst>
          </p:cNvPr>
          <p:cNvSpPr txBox="1"/>
          <p:nvPr/>
        </p:nvSpPr>
        <p:spPr>
          <a:xfrm>
            <a:off x="7841287" y="368524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36F72B-CA57-4D68-8A3A-709A4C818005}"/>
              </a:ext>
            </a:extLst>
          </p:cNvPr>
          <p:cNvSpPr txBox="1"/>
          <p:nvPr/>
        </p:nvSpPr>
        <p:spPr>
          <a:xfrm>
            <a:off x="9201359" y="3670795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835743-9674-44C1-AE8F-88AF4F6DCC3C}"/>
              </a:ext>
            </a:extLst>
          </p:cNvPr>
          <p:cNvSpPr txBox="1"/>
          <p:nvPr/>
        </p:nvSpPr>
        <p:spPr>
          <a:xfrm>
            <a:off x="10527106" y="368814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8EC733-8AEA-4FD6-80D8-08B2E997E613}"/>
              </a:ext>
            </a:extLst>
          </p:cNvPr>
          <p:cNvGrpSpPr/>
          <p:nvPr/>
        </p:nvGrpSpPr>
        <p:grpSpPr>
          <a:xfrm>
            <a:off x="1054770" y="4669192"/>
            <a:ext cx="1082846" cy="1444468"/>
            <a:chOff x="1243267" y="1556083"/>
            <a:chExt cx="10435386" cy="85028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76087B-86DA-4437-A45D-F03D83FD6B39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46" name="Flowchart: Process 45">
                <a:extLst>
                  <a:ext uri="{FF2B5EF4-FFF2-40B4-BE49-F238E27FC236}">
                    <a16:creationId xmlns:a16="http://schemas.microsoft.com/office/drawing/2014/main" id="{794F4B28-0360-4D33-BE69-2C67345145E3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ED63FC-24A4-4423-A30F-329BEE3C5E68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8783E7-FA80-456C-9DD4-96239FEA0D85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267EDE-0C49-4A3B-98FF-3FCD259DD498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78CBD5-FB6C-47E0-96A7-49AFDBB023BF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70395C-F885-4715-8B46-3092B81D11F1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49BFA8-8BAD-47F9-8288-F4A67B2BC867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DE923C-CD03-4B68-B48F-1C8BFA048621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45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EAE23DB2-D73B-460F-82FA-944F3DEA40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4BD828C-8E6C-4A33-9C24-3546C385E272}"/>
              </a:ext>
            </a:extLst>
          </p:cNvPr>
          <p:cNvGrpSpPr/>
          <p:nvPr/>
        </p:nvGrpSpPr>
        <p:grpSpPr>
          <a:xfrm>
            <a:off x="2330117" y="4686852"/>
            <a:ext cx="1082846" cy="1444468"/>
            <a:chOff x="1243267" y="1556083"/>
            <a:chExt cx="10435386" cy="850282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2FBF1F6-A517-41DB-8744-8AC5CA544D34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34" name="Flowchart: Process 133">
                <a:extLst>
                  <a:ext uri="{FF2B5EF4-FFF2-40B4-BE49-F238E27FC236}">
                    <a16:creationId xmlns:a16="http://schemas.microsoft.com/office/drawing/2014/main" id="{88D85B7F-A944-4A31-9B22-E0EDB47CC6C2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59F552D-E869-4388-A569-294C4E964BA5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7667ADE-D780-4966-B2C3-193867F96CA9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F8444DD-6074-4CDC-8F95-958054E15CB2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2FEF8A5-0626-42DB-8969-6B503A759652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94FEED6-1FB3-4554-A7F1-A645F6BCD143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D776955-09A4-4394-A6ED-08D05AA7F77A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90CAAE9-B188-4CAD-BCA2-36F6D99401E7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33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1F65B296-7E8F-4D43-AE34-C7A5BC8868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AA32480-755B-443B-A500-069CBD83110B}"/>
              </a:ext>
            </a:extLst>
          </p:cNvPr>
          <p:cNvGrpSpPr/>
          <p:nvPr/>
        </p:nvGrpSpPr>
        <p:grpSpPr>
          <a:xfrm>
            <a:off x="3665620" y="4673784"/>
            <a:ext cx="1082846" cy="1444468"/>
            <a:chOff x="1243267" y="1556083"/>
            <a:chExt cx="10435386" cy="85028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CC38747-AD36-42E5-868A-FDAF6BF04F4B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45" name="Flowchart: Process 144">
                <a:extLst>
                  <a:ext uri="{FF2B5EF4-FFF2-40B4-BE49-F238E27FC236}">
                    <a16:creationId xmlns:a16="http://schemas.microsoft.com/office/drawing/2014/main" id="{0766BCDE-5EAE-4CAD-B20F-2D3EA59D1054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88B0E1E-5B8E-49BF-AC36-CD14875BE95F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BFE3549-D5D9-416D-AF70-F2E29568B174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BC6C069-1C0C-4696-859C-9BE77259475B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01F4E4E-81DC-4CE0-A1F8-144F7F9D258D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3D254EB-8065-43AD-BFEF-430FD46E65CE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A0AC9D5-52E3-4DF7-B622-3FDC3C1A7EBB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7A5F8C9-4EAA-4FF6-A0A9-9780B31A2BAA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44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EE2FBF52-917B-45DD-867A-465F6ED4A2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243B60-54EC-4F9E-96B8-6E453285928F}"/>
              </a:ext>
            </a:extLst>
          </p:cNvPr>
          <p:cNvGrpSpPr/>
          <p:nvPr/>
        </p:nvGrpSpPr>
        <p:grpSpPr>
          <a:xfrm>
            <a:off x="5042231" y="4673421"/>
            <a:ext cx="1082846" cy="1444468"/>
            <a:chOff x="1243267" y="1556083"/>
            <a:chExt cx="10435386" cy="850282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7ECEFED-9A16-42E4-8055-886AE7080C96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56" name="Flowchart: Process 155">
                <a:extLst>
                  <a:ext uri="{FF2B5EF4-FFF2-40B4-BE49-F238E27FC236}">
                    <a16:creationId xmlns:a16="http://schemas.microsoft.com/office/drawing/2014/main" id="{E490272D-C611-4D57-A509-89ADE910D138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59F997F-AEA9-46AA-B593-09438C7CB6B9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3E08E3-B1AD-4503-B1EC-DBBFB30BD0F2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2F088E9-2B71-4ADB-A5B5-0191EE64AEF4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51D30CF-CE33-411F-A2A8-BE32F810A019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4494AEB-E313-4542-B4C9-F373E7AE43DF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1BF2481-278D-4F51-956C-A48669EA9E2F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AF28F05-D5BF-4024-8FF4-D132C5A78093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55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65842873-191E-44D0-B72F-731A0202BB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79A25D2-BACB-4218-82A2-7B95DBBEB093}"/>
              </a:ext>
            </a:extLst>
          </p:cNvPr>
          <p:cNvGrpSpPr/>
          <p:nvPr/>
        </p:nvGrpSpPr>
        <p:grpSpPr>
          <a:xfrm>
            <a:off x="6398947" y="4684348"/>
            <a:ext cx="1082846" cy="1444468"/>
            <a:chOff x="1243267" y="1556083"/>
            <a:chExt cx="10435386" cy="85028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447EF5-3196-461C-92AA-F716F7C9BE89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67" name="Flowchart: Process 166">
                <a:extLst>
                  <a:ext uri="{FF2B5EF4-FFF2-40B4-BE49-F238E27FC236}">
                    <a16:creationId xmlns:a16="http://schemas.microsoft.com/office/drawing/2014/main" id="{9EC726FE-5022-4D9C-BE11-55B09BDCCAF0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9A913AC-DB20-48B3-A5A4-F3A2BB3311F7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3A42AD7-A56A-4CEE-9DB0-021DD2697ED8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796B9D2-2DEB-44BD-A70F-FE004A2ACACA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1A2CADF-B839-4BE9-85E9-63EDAA9A8984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C5F2E82-6851-4F17-A991-EC49B90EEFF7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276140-2279-487D-9571-E520C4DC00D9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000EC7-E873-4B75-AACD-56B4E118AF20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66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93FAD72D-7783-4496-A78E-4143002CAC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EFBF95C-1CDB-4DF3-8A2C-9EEC39F82C34}"/>
              </a:ext>
            </a:extLst>
          </p:cNvPr>
          <p:cNvGrpSpPr/>
          <p:nvPr/>
        </p:nvGrpSpPr>
        <p:grpSpPr>
          <a:xfrm>
            <a:off x="7767621" y="4673421"/>
            <a:ext cx="1082846" cy="1444468"/>
            <a:chOff x="1243267" y="1556083"/>
            <a:chExt cx="10435386" cy="850282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F42A8B0-0CEE-43F0-80B3-0064F0561D5E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78" name="Flowchart: Process 177">
                <a:extLst>
                  <a:ext uri="{FF2B5EF4-FFF2-40B4-BE49-F238E27FC236}">
                    <a16:creationId xmlns:a16="http://schemas.microsoft.com/office/drawing/2014/main" id="{4B6C2789-6320-4B39-B093-74D217426179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79293D4-551C-4439-8D61-C8875640DACA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26E84BF-2CE6-418C-84F3-9DC3F0C0FF9E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BB1512B-DA04-4513-9022-1A813B72EB22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40FB296-CB07-4822-961B-C0354E30A5E1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4E2CDC9-EC43-4674-875A-B41027FD2448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0F68A93-CF03-4A19-8E41-D5B40E3213ED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5B1C51F-CADB-437C-A0D5-6CE9CC5543FA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77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F99E3831-F1F5-44F7-831B-27D305A2FE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4CFBE26-EFD1-4388-B3EC-2C1012A4E805}"/>
              </a:ext>
            </a:extLst>
          </p:cNvPr>
          <p:cNvGrpSpPr/>
          <p:nvPr/>
        </p:nvGrpSpPr>
        <p:grpSpPr>
          <a:xfrm>
            <a:off x="9121386" y="4684348"/>
            <a:ext cx="1082846" cy="1444468"/>
            <a:chOff x="1243267" y="1556083"/>
            <a:chExt cx="10435386" cy="85028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4231B2C7-D907-4C05-B28C-19F2076C7E0B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189" name="Flowchart: Process 188">
                <a:extLst>
                  <a:ext uri="{FF2B5EF4-FFF2-40B4-BE49-F238E27FC236}">
                    <a16:creationId xmlns:a16="http://schemas.microsoft.com/office/drawing/2014/main" id="{EB9BCB9C-E4A7-46FA-B981-7AF6262FC49C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9EE8BE0-68D2-4E1D-A25A-9A3F881FA9BC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067741-EB7A-4B94-9F93-132CB5509C82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370CC7-1F77-4C03-8FF5-258D64EDF1DE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EF5804-C5A6-4B5E-B65F-6A53803E326E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B0E385F-BD68-4948-A8E7-79934CBBA17D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2E70B8F-C53B-47EE-AD07-A5E98D7C239A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EF7418A-DED5-4BDD-88E8-F0D8050FBE6E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88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2F6751DB-62AE-4AAB-BC12-D64C1CF742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45D2B29-3968-4054-8C99-4418DCA1ED4F}"/>
              </a:ext>
            </a:extLst>
          </p:cNvPr>
          <p:cNvGrpSpPr/>
          <p:nvPr/>
        </p:nvGrpSpPr>
        <p:grpSpPr>
          <a:xfrm>
            <a:off x="10475151" y="4682583"/>
            <a:ext cx="1082846" cy="1444468"/>
            <a:chOff x="1243267" y="1556083"/>
            <a:chExt cx="10435386" cy="85028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E28B0B1-16BA-422D-B67D-CF3F44A8B1AF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200" name="Flowchart: Process 199">
                <a:extLst>
                  <a:ext uri="{FF2B5EF4-FFF2-40B4-BE49-F238E27FC236}">
                    <a16:creationId xmlns:a16="http://schemas.microsoft.com/office/drawing/2014/main" id="{DA68F7AD-AE55-41FC-B334-C0BDA09D4D67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38DD7D0-7B00-48C9-ABE5-7F97566C9FA6}"/>
                  </a:ext>
                </a:extLst>
              </p:cNvPr>
              <p:cNvSpPr txBox="1"/>
              <p:nvPr/>
            </p:nvSpPr>
            <p:spPr>
              <a:xfrm>
                <a:off x="1299017" y="1590715"/>
                <a:ext cx="10323896" cy="34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ID Track 			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1292CFA-409B-4DEE-A616-D50084A4777F}"/>
                </a:ext>
              </a:extLst>
            </p:cNvPr>
            <p:cNvSpPr txBox="1"/>
            <p:nvPr/>
          </p:nvSpPr>
          <p:spPr>
            <a:xfrm>
              <a:off x="1299007" y="1694372"/>
              <a:ext cx="10323896" cy="34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852C0CA-6B90-441C-BAF6-F05761B8AFA4}"/>
                </a:ext>
              </a:extLst>
            </p:cNvPr>
            <p:cNvSpPr txBox="1"/>
            <p:nvPr/>
          </p:nvSpPr>
          <p:spPr>
            <a:xfrm>
              <a:off x="1298998" y="1801290"/>
              <a:ext cx="10323896" cy="41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		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5F0E3F2-C749-4538-9FDE-B37AF5A1FCD0}"/>
                </a:ext>
              </a:extLst>
            </p:cNvPr>
            <p:cNvSpPr txBox="1"/>
            <p:nvPr/>
          </p:nvSpPr>
          <p:spPr>
            <a:xfrm>
              <a:off x="1298998" y="1893442"/>
              <a:ext cx="10323896" cy="2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	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F86259D-8150-4415-94F9-1A6E6423B04A}"/>
                </a:ext>
              </a:extLst>
            </p:cNvPr>
            <p:cNvSpPr txBox="1"/>
            <p:nvPr/>
          </p:nvSpPr>
          <p:spPr>
            <a:xfrm>
              <a:off x="1298998" y="1993563"/>
              <a:ext cx="10323896" cy="199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 	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ABFD116-E07B-4A59-AE06-9C5308A9C2A1}"/>
                </a:ext>
              </a:extLst>
            </p:cNvPr>
            <p:cNvSpPr txBox="1"/>
            <p:nvPr/>
          </p:nvSpPr>
          <p:spPr>
            <a:xfrm>
              <a:off x="1298998" y="2098769"/>
              <a:ext cx="10323896" cy="1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ID Track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01591F8-A86C-427F-9B4E-D1F9700D75DF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pic>
          <p:nvPicPr>
            <p:cNvPr id="199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027F094D-E3B5-44CC-80F5-BCA085CBD2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43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E4F822-9ED6-4476-B0E6-B2AB4A5409B9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E35997-7288-4FFA-8B63-B7C84B62A749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5C4398D-ABAB-45AE-A4C1-A6CF2FBA0020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A56282AC-7BCF-41CA-9140-395864E14FA5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E250D0A-001C-460D-BB86-5C9A7CDE1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E33076-740A-42CC-BC98-22D7E0746A0B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499334-D06A-4C9F-B30B-89232E196426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D3F2F-5E0D-4E1F-935F-B537DB811530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A29001-FCE5-4A67-A480-3371C0888DEF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7582D0-3272-4AB9-AFFB-842CF05063F9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BE4957-C0D0-4299-BD5A-84A265B2E856}"/>
              </a:ext>
            </a:extLst>
          </p:cNvPr>
          <p:cNvSpPr txBox="1"/>
          <p:nvPr/>
        </p:nvSpPr>
        <p:spPr>
          <a:xfrm>
            <a:off x="100887" y="978815"/>
            <a:ext cx="196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Album Home Page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96D0493-0C5F-4406-9146-2CC8560362B1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3197EB-8916-4CE7-A09B-A33F15F055C3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Album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FD032-126C-436F-976A-D559762F0965}"/>
              </a:ext>
            </a:extLst>
          </p:cNvPr>
          <p:cNvSpPr txBox="1"/>
          <p:nvPr/>
        </p:nvSpPr>
        <p:spPr>
          <a:xfrm>
            <a:off x="160421" y="155608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79418-9BA3-4219-A959-49A5F163BAD8}"/>
              </a:ext>
            </a:extLst>
          </p:cNvPr>
          <p:cNvGrpSpPr/>
          <p:nvPr/>
        </p:nvGrpSpPr>
        <p:grpSpPr>
          <a:xfrm>
            <a:off x="1243267" y="1556083"/>
            <a:ext cx="10435386" cy="850282"/>
            <a:chOff x="1243267" y="1556083"/>
            <a:chExt cx="10435386" cy="85028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D6208F-1E85-462B-AC1C-9C5A5E596E0D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E3CFE913-037C-4C06-8B07-458F48BE8798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C616D6-5055-4867-B573-C64FFB8B680C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Artists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142123-6C07-4EFA-9004-169140C5A2E9}"/>
                </a:ext>
              </a:extLst>
            </p:cNvPr>
            <p:cNvSpPr txBox="1"/>
            <p:nvPr/>
          </p:nvSpPr>
          <p:spPr>
            <a:xfrm>
              <a:off x="127995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 Artists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002ABF-6D53-4CBF-8159-EF1498BEC9CA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AEE9E9-28D9-488F-BBF6-6FBBDC0C008B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9ADFA6-A220-4E8D-AA01-6F274BC0D31C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8417C5-904C-4C05-AE38-90CC3C92BBA7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BD7245-7735-4C62-AB0E-4E74668F5EDC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pic>
          <p:nvPicPr>
            <p:cNvPr id="26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A3E52686-F045-487C-BFCE-84348EF7E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199AF2-93CF-44A5-AF1A-E854CF42F4AD}"/>
              </a:ext>
            </a:extLst>
          </p:cNvPr>
          <p:cNvSpPr txBox="1"/>
          <p:nvPr/>
        </p:nvSpPr>
        <p:spPr>
          <a:xfrm>
            <a:off x="168857" y="261085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9C41B-6150-4F7D-82E9-0BC301BDA9F5}"/>
              </a:ext>
            </a:extLst>
          </p:cNvPr>
          <p:cNvSpPr txBox="1"/>
          <p:nvPr/>
        </p:nvSpPr>
        <p:spPr>
          <a:xfrm>
            <a:off x="160421" y="183435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C551F4-7960-4282-A07A-64050012780A}"/>
              </a:ext>
            </a:extLst>
          </p:cNvPr>
          <p:cNvSpPr txBox="1"/>
          <p:nvPr/>
        </p:nvSpPr>
        <p:spPr>
          <a:xfrm>
            <a:off x="136358" y="2901460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00BD9-0840-4F19-8516-735E18FFA2D7}"/>
              </a:ext>
            </a:extLst>
          </p:cNvPr>
          <p:cNvSpPr txBox="1"/>
          <p:nvPr/>
        </p:nvSpPr>
        <p:spPr>
          <a:xfrm>
            <a:off x="160420" y="3665623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9D98C5-71B9-43E7-90D6-1D034731F625}"/>
              </a:ext>
            </a:extLst>
          </p:cNvPr>
          <p:cNvSpPr txBox="1"/>
          <p:nvPr/>
        </p:nvSpPr>
        <p:spPr>
          <a:xfrm>
            <a:off x="161839" y="394130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945E7F-B106-4209-9826-0CF0CD7E82F4}"/>
              </a:ext>
            </a:extLst>
          </p:cNvPr>
          <p:cNvSpPr txBox="1"/>
          <p:nvPr/>
        </p:nvSpPr>
        <p:spPr>
          <a:xfrm>
            <a:off x="170776" y="4720632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33778-5CDA-40E5-8859-CFCD1D6B42AE}"/>
              </a:ext>
            </a:extLst>
          </p:cNvPr>
          <p:cNvSpPr txBox="1"/>
          <p:nvPr/>
        </p:nvSpPr>
        <p:spPr>
          <a:xfrm>
            <a:off x="168857" y="4993173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BC1DCD-AEA9-4046-B721-3C8A71E5C869}"/>
              </a:ext>
            </a:extLst>
          </p:cNvPr>
          <p:cNvSpPr txBox="1"/>
          <p:nvPr/>
        </p:nvSpPr>
        <p:spPr>
          <a:xfrm>
            <a:off x="160420" y="5764186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B4C08-7A98-4946-BC90-8D64CC43D1F3}"/>
              </a:ext>
            </a:extLst>
          </p:cNvPr>
          <p:cNvSpPr txBox="1"/>
          <p:nvPr/>
        </p:nvSpPr>
        <p:spPr>
          <a:xfrm>
            <a:off x="160420" y="6048182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0F840FE-FB26-45EC-9418-D12684DDDBFA}"/>
              </a:ext>
            </a:extLst>
          </p:cNvPr>
          <p:cNvGrpSpPr/>
          <p:nvPr/>
        </p:nvGrpSpPr>
        <p:grpSpPr>
          <a:xfrm>
            <a:off x="1243242" y="2594785"/>
            <a:ext cx="10435386" cy="850282"/>
            <a:chOff x="1243267" y="1556083"/>
            <a:chExt cx="10435386" cy="85028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46099AF-877E-4283-941D-9A5009A23CCB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58" name="Flowchart: Process 57">
                <a:extLst>
                  <a:ext uri="{FF2B5EF4-FFF2-40B4-BE49-F238E27FC236}">
                    <a16:creationId xmlns:a16="http://schemas.microsoft.com/office/drawing/2014/main" id="{25881090-3DC8-4319-BEEF-BDD0D123E378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C47904-BDF5-4B9D-BBDA-6D0F9354CC14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Artists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D8039D-F684-41A1-9A25-D5774DA2D8ED}"/>
                </a:ext>
              </a:extLst>
            </p:cNvPr>
            <p:cNvSpPr txBox="1"/>
            <p:nvPr/>
          </p:nvSpPr>
          <p:spPr>
            <a:xfrm>
              <a:off x="127995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 Artists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470D6A3-7FE7-42F6-A167-FC88D0A7BA26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D9505B-EBE7-41B9-B54D-3C9A7107AB6C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710419-5534-47A6-842C-A98C1A207F51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7FAA1C-5CFE-4F14-A621-A85FBB2F4CFD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FE9A8E3-09C4-424E-8147-6D67CA23ABDC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pic>
          <p:nvPicPr>
            <p:cNvPr id="57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1741B509-D269-4EAF-A46F-CEE1F18AA5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17EF34-DEEB-4C18-A6C0-0CB49C943C3F}"/>
              </a:ext>
            </a:extLst>
          </p:cNvPr>
          <p:cNvGrpSpPr/>
          <p:nvPr/>
        </p:nvGrpSpPr>
        <p:grpSpPr>
          <a:xfrm>
            <a:off x="1243242" y="3665623"/>
            <a:ext cx="10435386" cy="850282"/>
            <a:chOff x="1243267" y="1556083"/>
            <a:chExt cx="10435386" cy="85028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2B652FF-D097-4154-A765-EAEF53102806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69" name="Flowchart: Process 68">
                <a:extLst>
                  <a:ext uri="{FF2B5EF4-FFF2-40B4-BE49-F238E27FC236}">
                    <a16:creationId xmlns:a16="http://schemas.microsoft.com/office/drawing/2014/main" id="{6FC64D97-21E0-4DEC-8045-CB12BE1C38EB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C70744-1A2F-44F1-92FD-3EED707B9844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Artists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3B4861-6E8D-4F4C-A154-0B998A6CF3CF}"/>
                </a:ext>
              </a:extLst>
            </p:cNvPr>
            <p:cNvSpPr txBox="1"/>
            <p:nvPr/>
          </p:nvSpPr>
          <p:spPr>
            <a:xfrm>
              <a:off x="127995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 Artists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B5DFB9-22D2-4CD9-A024-C7BB3DAF1A65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9B7D4B1-089F-4048-9A54-CFB923FA2B6C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0DF6006-EFF5-449D-A19C-3E7C2F99235B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2F81A-57D5-43DD-92CE-313ABA6EC33E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800FA26-8D67-4321-A1AD-B95D65E249C6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pic>
          <p:nvPicPr>
            <p:cNvPr id="68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A8C9F805-C399-4BBC-81E0-9DEF6440A3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61463B-B49B-4531-91A7-A6E7529ACBB1}"/>
              </a:ext>
            </a:extLst>
          </p:cNvPr>
          <p:cNvGrpSpPr/>
          <p:nvPr/>
        </p:nvGrpSpPr>
        <p:grpSpPr>
          <a:xfrm>
            <a:off x="1243217" y="4698837"/>
            <a:ext cx="10435386" cy="850282"/>
            <a:chOff x="1243267" y="1556083"/>
            <a:chExt cx="10435386" cy="85028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51ACB77-AB73-4688-89E8-3CCCFD0178AD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80" name="Flowchart: Process 79">
                <a:extLst>
                  <a:ext uri="{FF2B5EF4-FFF2-40B4-BE49-F238E27FC236}">
                    <a16:creationId xmlns:a16="http://schemas.microsoft.com/office/drawing/2014/main" id="{C6953C59-9BAF-42AE-A413-AD6D95F40342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2D0C037-91FE-454B-87F1-87B4FC1C646C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Artists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AE3008-5C8D-43A4-BE94-4C763744B576}"/>
                </a:ext>
              </a:extLst>
            </p:cNvPr>
            <p:cNvSpPr txBox="1"/>
            <p:nvPr/>
          </p:nvSpPr>
          <p:spPr>
            <a:xfrm>
              <a:off x="127995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 Artists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E41DE5-690F-47B5-BF3E-3C0D437058F7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FC4D6B-6CBD-4F0C-B8C4-B4E3DD906D6B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1112E00-C83A-4490-BC45-3AD4F6FE0FCE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48EBD1-F70D-438B-B480-F1160CD00900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085EE03-DB11-4C21-8A6C-704B0DF531E4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pic>
          <p:nvPicPr>
            <p:cNvPr id="79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E43DABC3-13E7-4A5A-8018-9A432A7260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400D7E-883B-465B-B4F5-F4BF5E1774A2}"/>
              </a:ext>
            </a:extLst>
          </p:cNvPr>
          <p:cNvGrpSpPr/>
          <p:nvPr/>
        </p:nvGrpSpPr>
        <p:grpSpPr>
          <a:xfrm>
            <a:off x="1243192" y="5765116"/>
            <a:ext cx="10435386" cy="850282"/>
            <a:chOff x="1243267" y="1556083"/>
            <a:chExt cx="10435386" cy="85028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35CF17E-42C0-491C-8D94-7AD1AD045D66}"/>
                </a:ext>
              </a:extLst>
            </p:cNvPr>
            <p:cNvGrpSpPr/>
            <p:nvPr/>
          </p:nvGrpSpPr>
          <p:grpSpPr>
            <a:xfrm>
              <a:off x="1243267" y="1556083"/>
              <a:ext cx="10435386" cy="818147"/>
              <a:chOff x="1243267" y="1556083"/>
              <a:chExt cx="10435386" cy="818147"/>
            </a:xfrm>
          </p:grpSpPr>
          <p:sp>
            <p:nvSpPr>
              <p:cNvPr id="91" name="Flowchart: Process 90">
                <a:extLst>
                  <a:ext uri="{FF2B5EF4-FFF2-40B4-BE49-F238E27FC236}">
                    <a16:creationId xmlns:a16="http://schemas.microsoft.com/office/drawing/2014/main" id="{428263F9-C07D-49A2-A69A-2A7F6AEBE2E2}"/>
                  </a:ext>
                </a:extLst>
              </p:cNvPr>
              <p:cNvSpPr/>
              <p:nvPr/>
            </p:nvSpPr>
            <p:spPr>
              <a:xfrm>
                <a:off x="1243267" y="1556083"/>
                <a:ext cx="10435386" cy="81814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68C8A4A-5C26-486A-8EF5-FDC18D8CFCEE}"/>
                  </a:ext>
                </a:extLst>
              </p:cNvPr>
              <p:cNvSpPr txBox="1"/>
              <p:nvPr/>
            </p:nvSpPr>
            <p:spPr>
              <a:xfrm>
                <a:off x="1299013" y="1590715"/>
                <a:ext cx="103238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Track name 				Genre 			Artists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BCBD149-CDA1-4A20-9C3C-053011198D5A}"/>
                </a:ext>
              </a:extLst>
            </p:cNvPr>
            <p:cNvSpPr txBox="1"/>
            <p:nvPr/>
          </p:nvSpPr>
          <p:spPr>
            <a:xfrm>
              <a:off x="1279957" y="169437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 Artists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F4278CB-CC2C-4081-A7FE-094717201B0E}"/>
                </a:ext>
              </a:extLst>
            </p:cNvPr>
            <p:cNvSpPr txBox="1"/>
            <p:nvPr/>
          </p:nvSpPr>
          <p:spPr>
            <a:xfrm>
              <a:off x="1299001" y="1801290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2820457-F9BE-4837-992A-FA32381F73A1}"/>
                </a:ext>
              </a:extLst>
            </p:cNvPr>
            <p:cNvSpPr txBox="1"/>
            <p:nvPr/>
          </p:nvSpPr>
          <p:spPr>
            <a:xfrm>
              <a:off x="1299001" y="1893442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1956FC-E0C9-428B-B123-84FE906BB901}"/>
                </a:ext>
              </a:extLst>
            </p:cNvPr>
            <p:cNvSpPr txBox="1"/>
            <p:nvPr/>
          </p:nvSpPr>
          <p:spPr>
            <a:xfrm>
              <a:off x="1299001" y="1993563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867A919-906E-4D34-BBF8-DDF2D192AA8E}"/>
                </a:ext>
              </a:extLst>
            </p:cNvPr>
            <p:cNvSpPr txBox="1"/>
            <p:nvPr/>
          </p:nvSpPr>
          <p:spPr>
            <a:xfrm>
              <a:off x="1298995" y="2098769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B366EF4-3BED-4E42-B3E9-054C0033B35D}"/>
                </a:ext>
              </a:extLst>
            </p:cNvPr>
            <p:cNvSpPr txBox="1"/>
            <p:nvPr/>
          </p:nvSpPr>
          <p:spPr>
            <a:xfrm>
              <a:off x="1298989" y="2190921"/>
              <a:ext cx="10323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Track name 				Genre 			Artists</a:t>
              </a:r>
            </a:p>
          </p:txBody>
        </p:sp>
        <p:pic>
          <p:nvPicPr>
            <p:cNvPr id="90" name="Picture 2" descr="Scroll Bar Icons - Download Free Vector Icons | Noun Project">
              <a:extLst>
                <a:ext uri="{FF2B5EF4-FFF2-40B4-BE49-F238E27FC236}">
                  <a16:creationId xmlns:a16="http://schemas.microsoft.com/office/drawing/2014/main" id="{02D06920-3E2F-4EFF-986D-DE9BA3D2D7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1" r="34758"/>
            <a:stretch/>
          </p:blipFill>
          <p:spPr bwMode="auto">
            <a:xfrm>
              <a:off x="11391900" y="1568980"/>
              <a:ext cx="230982" cy="78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61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954AD3-882E-47C3-B2A4-F43AB9D75334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68BED0-40B4-412B-96AF-399C8C7DB73C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4F0EBBC-421B-4838-95F0-1141AA233F26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FC7A3D10-17F7-43C0-9426-14CF38E6F7D9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AC631EF-066A-4D5D-8AD7-CB8685607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802FDD-8DA6-4C4A-881C-F326A5E86452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08531A-CE97-43C6-BB02-0D26A8BCF557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B54C79-4AE5-43B1-A6E2-6B489E32E145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11BE0C-D79E-4272-AAEF-98F87CA0A311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822EED-EB30-4F2F-9831-0780755EEC72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CE743B9-7CA9-46FB-AFC7-E35C9F8617B3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E4A1F-6D46-47F0-B5BE-20912B83A859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 Marshall Mathers LP or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F3C58-8531-4D55-8C3F-1037D0A9244B}"/>
              </a:ext>
            </a:extLst>
          </p:cNvPr>
          <p:cNvSpPr txBox="1"/>
          <p:nvPr/>
        </p:nvSpPr>
        <p:spPr>
          <a:xfrm>
            <a:off x="160421" y="1491489"/>
            <a:ext cx="11919284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4BBC0-BD8D-44D5-AD87-2788492796F1}"/>
              </a:ext>
            </a:extLst>
          </p:cNvPr>
          <p:cNvSpPr txBox="1"/>
          <p:nvPr/>
        </p:nvSpPr>
        <p:spPr>
          <a:xfrm>
            <a:off x="238125" y="1990221"/>
            <a:ext cx="11793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Banner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E49C3677-6028-4012-98E1-1C9232ECA09C}"/>
              </a:ext>
            </a:extLst>
          </p:cNvPr>
          <p:cNvSpPr/>
          <p:nvPr/>
        </p:nvSpPr>
        <p:spPr>
          <a:xfrm>
            <a:off x="160421" y="3076575"/>
            <a:ext cx="11919284" cy="36210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59491-A959-4EED-B5C7-59D1E6F6D2F6}"/>
              </a:ext>
            </a:extLst>
          </p:cNvPr>
          <p:cNvSpPr txBox="1"/>
          <p:nvPr/>
        </p:nvSpPr>
        <p:spPr>
          <a:xfrm>
            <a:off x="238125" y="311788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Tracks: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0864E-28D5-4E9B-81B3-E9A0852D0C16}"/>
              </a:ext>
            </a:extLst>
          </p:cNvPr>
          <p:cNvSpPr txBox="1"/>
          <p:nvPr/>
        </p:nvSpPr>
        <p:spPr>
          <a:xfrm>
            <a:off x="238125" y="3494730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27 		Stan				Rap 			Eminem and Dido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541F89-715F-470B-9044-1BEC7737BF6B}"/>
              </a:ext>
            </a:extLst>
          </p:cNvPr>
          <p:cNvSpPr txBox="1"/>
          <p:nvPr/>
        </p:nvSpPr>
        <p:spPr>
          <a:xfrm>
            <a:off x="238125" y="3884239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28 		Who Knew 				Rap 			Eminem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DED28-346B-4F32-B147-78EFB0F3B2D8}"/>
              </a:ext>
            </a:extLst>
          </p:cNvPr>
          <p:cNvSpPr txBox="1"/>
          <p:nvPr/>
        </p:nvSpPr>
        <p:spPr>
          <a:xfrm>
            <a:off x="238125" y="4273748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29 		Remember Me?			Rap 			Eminem, Sticky Fingaz, RBX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8C13B-3129-463F-B36F-5C6BA4431ECB}"/>
              </a:ext>
            </a:extLst>
          </p:cNvPr>
          <p:cNvSpPr txBox="1"/>
          <p:nvPr/>
        </p:nvSpPr>
        <p:spPr>
          <a:xfrm>
            <a:off x="238125" y="466325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6D9C5-7D68-4D18-B944-0DF75406396D}"/>
              </a:ext>
            </a:extLst>
          </p:cNvPr>
          <p:cNvSpPr txBox="1"/>
          <p:nvPr/>
        </p:nvSpPr>
        <p:spPr>
          <a:xfrm>
            <a:off x="238125" y="5052766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982059-AA9A-403B-BE37-BFE151FDB27F}"/>
              </a:ext>
            </a:extLst>
          </p:cNvPr>
          <p:cNvSpPr txBox="1"/>
          <p:nvPr/>
        </p:nvSpPr>
        <p:spPr>
          <a:xfrm>
            <a:off x="238125" y="5452079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C36AD-DE72-451C-BD23-31932191E465}"/>
              </a:ext>
            </a:extLst>
          </p:cNvPr>
          <p:cNvSpPr txBox="1"/>
          <p:nvPr/>
        </p:nvSpPr>
        <p:spPr>
          <a:xfrm>
            <a:off x="238125" y="585618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FD373-B56E-4697-9EA5-590337820C77}"/>
              </a:ext>
            </a:extLst>
          </p:cNvPr>
          <p:cNvSpPr txBox="1"/>
          <p:nvPr/>
        </p:nvSpPr>
        <p:spPr>
          <a:xfrm>
            <a:off x="238125" y="6226355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pic>
        <p:nvPicPr>
          <p:cNvPr id="2050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AC5A0CB2-9B8A-45A1-B7FE-30816B2E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630025" y="2983406"/>
            <a:ext cx="449680" cy="38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6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3A0BE8-FBCF-4836-9350-D8F262597423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5BC094-B2B7-4877-92E3-1D5AACBF8AA8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D44C2735-E614-4A24-B5C0-42CD62EEA9F7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1BA466FB-3707-4795-9E86-1CB146BA9512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C5A306B-2017-488F-8BA2-D6DF97C3E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130566-3309-427A-8E3F-2B5BAE460582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85BBE3-0CE9-46E2-8487-3029EBAF0F9E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49065-A790-4365-B08B-7586EB698051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F6EF60-D1B6-4870-90A4-F95D696F6E14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DB9B2-7336-42AD-8D00-94C40C92A970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028F360-4736-4914-B107-3BB5ED7E2F71}"/>
              </a:ext>
            </a:extLst>
          </p:cNvPr>
          <p:cNvSpPr txBox="1"/>
          <p:nvPr/>
        </p:nvSpPr>
        <p:spPr>
          <a:xfrm>
            <a:off x="100887" y="978815"/>
            <a:ext cx="196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Tracks Home Page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957920B-AF9A-4743-AADE-9ED8B3CB2B22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95362-6503-4C47-9FA4-1486F3D94F31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For a Track 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4B32021-8D0F-4B99-89F3-972207F81EA2}"/>
              </a:ext>
            </a:extLst>
          </p:cNvPr>
          <p:cNvSpPr/>
          <p:nvPr/>
        </p:nvSpPr>
        <p:spPr>
          <a:xfrm>
            <a:off x="160421" y="1572983"/>
            <a:ext cx="11919284" cy="512459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E42ED-A557-4ACA-927A-9CCB5CA42C15}"/>
              </a:ext>
            </a:extLst>
          </p:cNvPr>
          <p:cNvSpPr txBox="1"/>
          <p:nvPr/>
        </p:nvSpPr>
        <p:spPr>
          <a:xfrm>
            <a:off x="199273" y="172003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27 		Stan				Rap 			Eminem and Dido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532E4-34A2-4928-94C3-8B4A0E3E0369}"/>
              </a:ext>
            </a:extLst>
          </p:cNvPr>
          <p:cNvSpPr txBox="1"/>
          <p:nvPr/>
        </p:nvSpPr>
        <p:spPr>
          <a:xfrm>
            <a:off x="199273" y="448709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9DF56-893E-40DC-880C-DE8E51403AB2}"/>
              </a:ext>
            </a:extLst>
          </p:cNvPr>
          <p:cNvSpPr txBox="1"/>
          <p:nvPr/>
        </p:nvSpPr>
        <p:spPr>
          <a:xfrm>
            <a:off x="199273" y="4841561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DE315-7D14-4C8D-BAD9-960EB5F91C1C}"/>
              </a:ext>
            </a:extLst>
          </p:cNvPr>
          <p:cNvSpPr txBox="1"/>
          <p:nvPr/>
        </p:nvSpPr>
        <p:spPr>
          <a:xfrm>
            <a:off x="189999" y="415852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0FB19-1D65-4A2E-84A5-B59339912762}"/>
              </a:ext>
            </a:extLst>
          </p:cNvPr>
          <p:cNvSpPr txBox="1"/>
          <p:nvPr/>
        </p:nvSpPr>
        <p:spPr>
          <a:xfrm>
            <a:off x="189999" y="3804058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AB7F3-0E02-44E1-A588-FB978DC7CFA2}"/>
              </a:ext>
            </a:extLst>
          </p:cNvPr>
          <p:cNvSpPr txBox="1"/>
          <p:nvPr/>
        </p:nvSpPr>
        <p:spPr>
          <a:xfrm>
            <a:off x="189999" y="3449589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327ED-0BA9-429F-AC97-41346CB6AAC0}"/>
              </a:ext>
            </a:extLst>
          </p:cNvPr>
          <p:cNvSpPr txBox="1"/>
          <p:nvPr/>
        </p:nvSpPr>
        <p:spPr>
          <a:xfrm>
            <a:off x="199273" y="3093094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7AC317-6507-4E86-9127-9983F068FB23}"/>
              </a:ext>
            </a:extLst>
          </p:cNvPr>
          <p:cNvSpPr txBox="1"/>
          <p:nvPr/>
        </p:nvSpPr>
        <p:spPr>
          <a:xfrm>
            <a:off x="199273" y="2739284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66E89-CADF-4BA9-A965-0904487A38FD}"/>
              </a:ext>
            </a:extLst>
          </p:cNvPr>
          <p:cNvSpPr txBox="1"/>
          <p:nvPr/>
        </p:nvSpPr>
        <p:spPr>
          <a:xfrm>
            <a:off x="189999" y="2432393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9A5F88-B6FD-4C07-9FDD-E17F9A774165}"/>
              </a:ext>
            </a:extLst>
          </p:cNvPr>
          <p:cNvSpPr txBox="1"/>
          <p:nvPr/>
        </p:nvSpPr>
        <p:spPr>
          <a:xfrm>
            <a:off x="199273" y="208336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		Track				Genre 			Artists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8A26AB-5F57-4182-8CF7-069BF3C1E4AC}"/>
              </a:ext>
            </a:extLst>
          </p:cNvPr>
          <p:cNvSpPr txBox="1"/>
          <p:nvPr/>
        </p:nvSpPr>
        <p:spPr>
          <a:xfrm>
            <a:off x="199273" y="516473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2BD276-D0EE-4B00-B49F-D0F90FA63129}"/>
              </a:ext>
            </a:extLst>
          </p:cNvPr>
          <p:cNvSpPr txBox="1"/>
          <p:nvPr/>
        </p:nvSpPr>
        <p:spPr>
          <a:xfrm>
            <a:off x="199273" y="546948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A6E40-DAC1-4723-BB9D-72D2574FF446}"/>
              </a:ext>
            </a:extLst>
          </p:cNvPr>
          <p:cNvSpPr txBox="1"/>
          <p:nvPr/>
        </p:nvSpPr>
        <p:spPr>
          <a:xfrm>
            <a:off x="199273" y="5823951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 		Track				Genre 			Artists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D3BDB-1268-4751-A7F5-09AF82E5623A}"/>
              </a:ext>
            </a:extLst>
          </p:cNvPr>
          <p:cNvSpPr txBox="1"/>
          <p:nvPr/>
        </p:nvSpPr>
        <p:spPr>
          <a:xfrm>
            <a:off x="189999" y="6143817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56 		I See Fire				Folk			Ed Sheeran</a:t>
            </a:r>
          </a:p>
        </p:txBody>
      </p:sp>
      <p:pic>
        <p:nvPicPr>
          <p:cNvPr id="32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D587ABAD-93A2-4511-921C-D570DFDE8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659603" y="1467583"/>
            <a:ext cx="449680" cy="533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61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E32652-5371-426D-BFE9-0A64E8A6131F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67D1B-1A78-4A59-B4ED-361898B864B7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1A0696CB-50B0-4C89-A22C-6E0422FC8A2E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5C90710-E200-4BD3-A4CF-3C512FA7CE9B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BFAD4A7-19E7-43B3-B5F0-8DF7373D0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C204A-06C4-4437-A3FC-53C026ECDA26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6F3DDA-EE39-44B0-9937-6FB9134AC258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967702-87D5-4CB7-A5C6-05A8DFFD9C60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6EEBD-1EE4-4F60-A34B-D345F30F6AA8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30880F-510B-4212-B11E-009BF31AD014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F952DC-6C81-4ED4-BB4E-89B30774212D}"/>
              </a:ext>
            </a:extLst>
          </p:cNvPr>
          <p:cNvSpPr txBox="1"/>
          <p:nvPr/>
        </p:nvSpPr>
        <p:spPr>
          <a:xfrm>
            <a:off x="3009900" y="876300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 See Fire, Ed Sheeran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4F8A9-097C-48B8-8E50-737C70893A7A}"/>
              </a:ext>
            </a:extLst>
          </p:cNvPr>
          <p:cNvSpPr txBox="1"/>
          <p:nvPr/>
        </p:nvSpPr>
        <p:spPr>
          <a:xfrm>
            <a:off x="1330876" y="1454975"/>
            <a:ext cx="7927252" cy="5126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B7BC2-7CCC-4075-A542-C192DB2B3FA7}"/>
              </a:ext>
            </a:extLst>
          </p:cNvPr>
          <p:cNvSpPr txBox="1"/>
          <p:nvPr/>
        </p:nvSpPr>
        <p:spPr>
          <a:xfrm>
            <a:off x="9134475" y="1567148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Lyrics: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B570E2-2176-4C6A-929A-BB474422F7B1}"/>
              </a:ext>
            </a:extLst>
          </p:cNvPr>
          <p:cNvSpPr txBox="1"/>
          <p:nvPr/>
        </p:nvSpPr>
        <p:spPr>
          <a:xfrm>
            <a:off x="9361986" y="1828758"/>
            <a:ext cx="161925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Oh, misty eye of the mountain below</a:t>
            </a:r>
            <a:br>
              <a:rPr lang="en-GB" sz="1000" dirty="0"/>
            </a:br>
            <a:r>
              <a:rPr lang="en-GB" sz="1000" dirty="0"/>
              <a:t>Keep careful watch of my brothers' souls</a:t>
            </a:r>
            <a:br>
              <a:rPr lang="en-GB" sz="1000" dirty="0"/>
            </a:br>
            <a:r>
              <a:rPr lang="en-GB" sz="1000" dirty="0"/>
              <a:t>And should the sky be filled with fire and smoke</a:t>
            </a:r>
            <a:br>
              <a:rPr lang="en-GB" sz="1000" dirty="0"/>
            </a:br>
            <a:r>
              <a:rPr lang="en-GB" sz="1000" dirty="0"/>
              <a:t>Keep watching over </a:t>
            </a:r>
            <a:r>
              <a:rPr lang="en-GB" sz="1000" dirty="0" err="1"/>
              <a:t>Durin's</a:t>
            </a:r>
            <a:r>
              <a:rPr lang="en-GB" sz="1000" dirty="0"/>
              <a:t> sons</a:t>
            </a:r>
          </a:p>
          <a:p>
            <a:r>
              <a:rPr lang="en-GB" sz="1000" dirty="0"/>
              <a:t>If this is to end in fire</a:t>
            </a:r>
            <a:br>
              <a:rPr lang="en-GB" sz="1000" dirty="0"/>
            </a:br>
            <a:r>
              <a:rPr lang="en-GB" sz="1000" dirty="0"/>
              <a:t>Then we should all burn together</a:t>
            </a:r>
            <a:br>
              <a:rPr lang="en-GB" sz="1000" dirty="0"/>
            </a:br>
            <a:r>
              <a:rPr lang="en-GB" sz="1000" dirty="0"/>
              <a:t>Watch the flames climb high into the night</a:t>
            </a:r>
          </a:p>
          <a:p>
            <a:r>
              <a:rPr lang="en-GB" sz="1000" dirty="0"/>
              <a:t>Calling out for the rope</a:t>
            </a:r>
            <a:br>
              <a:rPr lang="en-GB" sz="1000" dirty="0"/>
            </a:br>
            <a:r>
              <a:rPr lang="en-GB" sz="1000" dirty="0"/>
              <a:t>Stand by and we will</a:t>
            </a:r>
            <a:br>
              <a:rPr lang="en-GB" sz="1000" dirty="0"/>
            </a:br>
            <a:r>
              <a:rPr lang="en-GB" sz="1000" dirty="0"/>
              <a:t>Watch the flames burn on and on</a:t>
            </a:r>
            <a:br>
              <a:rPr lang="en-GB" sz="1000" dirty="0"/>
            </a:br>
            <a:r>
              <a:rPr lang="en-GB" sz="1000" dirty="0"/>
              <a:t>The mountain side, hey</a:t>
            </a:r>
          </a:p>
          <a:p>
            <a:r>
              <a:rPr lang="en-GB" sz="1000" dirty="0"/>
              <a:t>And if we should die tonight</a:t>
            </a:r>
            <a:br>
              <a:rPr lang="en-GB" sz="1000" dirty="0"/>
            </a:br>
            <a:r>
              <a:rPr lang="en-GB" sz="1000" dirty="0"/>
              <a:t>Then we should all die together</a:t>
            </a:r>
            <a:br>
              <a:rPr lang="en-GB" sz="1000" dirty="0"/>
            </a:br>
            <a:r>
              <a:rPr lang="en-GB" sz="1000" dirty="0"/>
              <a:t>Raise a glass of wine for the last time</a:t>
            </a:r>
          </a:p>
          <a:p>
            <a:r>
              <a:rPr lang="en-GB" sz="1000" dirty="0"/>
              <a:t>Calling out for the rope</a:t>
            </a:r>
            <a:br>
              <a:rPr lang="en-GB" sz="1000" dirty="0"/>
            </a:br>
            <a:r>
              <a:rPr lang="en-GB" sz="1000" dirty="0"/>
              <a:t>Prepare as we will</a:t>
            </a:r>
            <a:br>
              <a:rPr lang="en-GB" sz="1000" dirty="0"/>
            </a:br>
            <a:r>
              <a:rPr lang="en-GB" sz="1000" dirty="0"/>
              <a:t>Watch the flames burn on and on</a:t>
            </a:r>
            <a:br>
              <a:rPr lang="en-GB" sz="1000" dirty="0"/>
            </a:br>
            <a:r>
              <a:rPr lang="en-GB" sz="1000" dirty="0"/>
              <a:t>The mountain side</a:t>
            </a:r>
            <a:br>
              <a:rPr lang="en-GB" sz="1000" dirty="0"/>
            </a:br>
            <a:r>
              <a:rPr lang="en-GB" sz="1000" dirty="0"/>
              <a:t>Desolation comes upon the sky</a:t>
            </a:r>
          </a:p>
        </p:txBody>
      </p:sp>
      <p:pic>
        <p:nvPicPr>
          <p:cNvPr id="24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30A39323-EDD7-46D8-811B-B90AE0A6E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032873" y="1633530"/>
            <a:ext cx="449680" cy="50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9F671A-D4B0-47A8-9E44-016BEE9F6DF4}"/>
              </a:ext>
            </a:extLst>
          </p:cNvPr>
          <p:cNvSpPr txBox="1"/>
          <p:nvPr/>
        </p:nvSpPr>
        <p:spPr>
          <a:xfrm>
            <a:off x="160421" y="1454977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6917-2AC2-4D95-931C-39BEFCBAFDCB}"/>
              </a:ext>
            </a:extLst>
          </p:cNvPr>
          <p:cNvSpPr txBox="1"/>
          <p:nvPr/>
        </p:nvSpPr>
        <p:spPr>
          <a:xfrm>
            <a:off x="168024" y="3272166"/>
            <a:ext cx="1082846" cy="1491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1FDAB5-551F-444F-880D-8386E0567AC6}"/>
              </a:ext>
            </a:extLst>
          </p:cNvPr>
          <p:cNvSpPr txBox="1"/>
          <p:nvPr/>
        </p:nvSpPr>
        <p:spPr>
          <a:xfrm>
            <a:off x="240426" y="2070130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Artist Image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60534-9A9B-4286-B67E-4977F3D60E23}"/>
              </a:ext>
            </a:extLst>
          </p:cNvPr>
          <p:cNvSpPr txBox="1"/>
          <p:nvPr/>
        </p:nvSpPr>
        <p:spPr>
          <a:xfrm>
            <a:off x="248029" y="3900969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Album Art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47108-2F1A-49A6-A488-6AE31DB815F8}"/>
              </a:ext>
            </a:extLst>
          </p:cNvPr>
          <p:cNvSpPr txBox="1"/>
          <p:nvPr/>
        </p:nvSpPr>
        <p:spPr>
          <a:xfrm>
            <a:off x="9373223" y="1454974"/>
            <a:ext cx="2185237" cy="5126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C4390-EB6A-4CAA-8539-3C5FB85972E9}"/>
              </a:ext>
            </a:extLst>
          </p:cNvPr>
          <p:cNvSpPr txBox="1"/>
          <p:nvPr/>
        </p:nvSpPr>
        <p:spPr>
          <a:xfrm>
            <a:off x="1596193" y="1567148"/>
            <a:ext cx="1184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Track ID: 56		Name: I See Fire	Artist ID: 4		Album ID: 62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Duration: 4:56 	Genre ID: 3		Playlist ID: 3, 5, 12, 23	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590F03-8126-4969-8F97-D5037042F96F}"/>
              </a:ext>
            </a:extLst>
          </p:cNvPr>
          <p:cNvSpPr txBox="1"/>
          <p:nvPr/>
        </p:nvSpPr>
        <p:spPr>
          <a:xfrm>
            <a:off x="1596193" y="2475089"/>
            <a:ext cx="1184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3		User: root1234@gmail.com 		Name: my fav songs 	</a:t>
            </a:r>
            <a:br>
              <a:rPr lang="en-GB" sz="1200" dirty="0"/>
            </a:br>
            <a:r>
              <a:rPr lang="en-GB" sz="1200" dirty="0"/>
              <a:t>Description: songs I listened to, most ed Sheeran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EC67CB-27E9-45A9-ACB4-7E0E5218CAE2}"/>
              </a:ext>
            </a:extLst>
          </p:cNvPr>
          <p:cNvSpPr txBox="1"/>
          <p:nvPr/>
        </p:nvSpPr>
        <p:spPr>
          <a:xfrm>
            <a:off x="1596193" y="3003136"/>
            <a:ext cx="1184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5		User: Alice@gmail.com 		Name: tunes 	</a:t>
            </a:r>
            <a:br>
              <a:rPr lang="en-GB" sz="1200" dirty="0"/>
            </a:br>
            <a:r>
              <a:rPr lang="en-GB" sz="1200" dirty="0"/>
              <a:t>Description: ed Sheeran bangers</a:t>
            </a:r>
          </a:p>
        </p:txBody>
      </p:sp>
    </p:spTree>
    <p:extLst>
      <p:ext uri="{BB962C8B-B14F-4D97-AF65-F5344CB8AC3E}">
        <p14:creationId xmlns:p14="http://schemas.microsoft.com/office/powerpoint/2010/main" val="159726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E52AE8-704F-4BA2-827A-3D887316069A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D1CFB7-E0BC-4E63-8376-559D5524D9D6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8648632-028C-4AFA-9EFF-672DF8262B27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CB7124FF-4630-4814-A5C0-A4F64A2E6199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9134E6C-6A67-4773-B45D-177C97036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91C36E-E262-44DA-9FE7-7884A504D762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A9C165-E2AA-4C64-9C4A-C2D1DD038EC7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7ECD-46FA-4DF4-838A-AB276DB89654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A9F0B8-935C-4D92-BF7C-283EA6128622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3C1940-2141-4F7C-99E5-2A5429AD401A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1CA20BF-6C49-4EC7-B30A-49EEFE94C497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46919-5FEE-483D-83A0-762669135874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Search For a Playlist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A52A0-E6CE-4EAD-AD7D-F819CD81CFAA}"/>
              </a:ext>
            </a:extLst>
          </p:cNvPr>
          <p:cNvSpPr txBox="1"/>
          <p:nvPr/>
        </p:nvSpPr>
        <p:spPr>
          <a:xfrm>
            <a:off x="100887" y="978815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Playlist Home Page 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31209B0-5A3A-4474-ACD9-E072DC25EEB2}"/>
              </a:ext>
            </a:extLst>
          </p:cNvPr>
          <p:cNvSpPr/>
          <p:nvPr/>
        </p:nvSpPr>
        <p:spPr>
          <a:xfrm>
            <a:off x="160421" y="1619319"/>
            <a:ext cx="11919284" cy="489449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A4C78-5454-44B8-BC46-1EC05C675CAD}"/>
              </a:ext>
            </a:extLst>
          </p:cNvPr>
          <p:cNvSpPr txBox="1"/>
          <p:nvPr/>
        </p:nvSpPr>
        <p:spPr>
          <a:xfrm>
            <a:off x="1196809" y="1706684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1		Name: 			Description: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1A3FC-74C7-4919-BEA4-EF0227104F67}"/>
              </a:ext>
            </a:extLst>
          </p:cNvPr>
          <p:cNvSpPr txBox="1"/>
          <p:nvPr/>
        </p:nvSpPr>
        <p:spPr>
          <a:xfrm>
            <a:off x="273973" y="1705486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41064F-EAE1-46FE-A333-96381EC9C1C3}"/>
              </a:ext>
            </a:extLst>
          </p:cNvPr>
          <p:cNvSpPr txBox="1"/>
          <p:nvPr/>
        </p:nvSpPr>
        <p:spPr>
          <a:xfrm>
            <a:off x="273973" y="1940487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45EA5-8D58-4DAE-8527-075E0DB5A665}"/>
              </a:ext>
            </a:extLst>
          </p:cNvPr>
          <p:cNvSpPr txBox="1"/>
          <p:nvPr/>
        </p:nvSpPr>
        <p:spPr>
          <a:xfrm>
            <a:off x="273973" y="2656136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29DCD-A02B-42D2-BEB0-4645411BED6A}"/>
              </a:ext>
            </a:extLst>
          </p:cNvPr>
          <p:cNvSpPr txBox="1"/>
          <p:nvPr/>
        </p:nvSpPr>
        <p:spPr>
          <a:xfrm>
            <a:off x="273973" y="3611155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6A825-1684-436B-A5D9-A8033A390587}"/>
              </a:ext>
            </a:extLst>
          </p:cNvPr>
          <p:cNvSpPr txBox="1"/>
          <p:nvPr/>
        </p:nvSpPr>
        <p:spPr>
          <a:xfrm>
            <a:off x="273973" y="4566174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314E27-2F4F-46F2-A9A6-28450C32D605}"/>
              </a:ext>
            </a:extLst>
          </p:cNvPr>
          <p:cNvSpPr txBox="1"/>
          <p:nvPr/>
        </p:nvSpPr>
        <p:spPr>
          <a:xfrm>
            <a:off x="273973" y="5516824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CEF18-5441-4666-A11B-0CD438278DB4}"/>
              </a:ext>
            </a:extLst>
          </p:cNvPr>
          <p:cNvSpPr txBox="1"/>
          <p:nvPr/>
        </p:nvSpPr>
        <p:spPr>
          <a:xfrm>
            <a:off x="1196809" y="2641464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2		Name: 			Description: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63CEB-530F-4795-B580-0A1B57C5D532}"/>
              </a:ext>
            </a:extLst>
          </p:cNvPr>
          <p:cNvSpPr txBox="1"/>
          <p:nvPr/>
        </p:nvSpPr>
        <p:spPr>
          <a:xfrm>
            <a:off x="1210849" y="3592208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3		Name: my fav songs 		Description: songs I listened to, most ed Sheeran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202AC-4E1A-4ACA-B9D0-6A5A22DA60FD}"/>
              </a:ext>
            </a:extLst>
          </p:cNvPr>
          <p:cNvSpPr txBox="1"/>
          <p:nvPr/>
        </p:nvSpPr>
        <p:spPr>
          <a:xfrm>
            <a:off x="1150581" y="4549711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4		Name: 			Description: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7A6253-87A6-45EE-A64C-A4F6E974F800}"/>
              </a:ext>
            </a:extLst>
          </p:cNvPr>
          <p:cNvSpPr txBox="1"/>
          <p:nvPr/>
        </p:nvSpPr>
        <p:spPr>
          <a:xfrm>
            <a:off x="1150581" y="5521163"/>
            <a:ext cx="86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Playlist ID: 5		Name: 			Description: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943DC9-C1BA-4A98-99B9-36153ED43F07}"/>
              </a:ext>
            </a:extLst>
          </p:cNvPr>
          <p:cNvSpPr txBox="1"/>
          <p:nvPr/>
        </p:nvSpPr>
        <p:spPr>
          <a:xfrm>
            <a:off x="273973" y="2924500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F5E857-19A7-45E1-9638-05D400216C51}"/>
              </a:ext>
            </a:extLst>
          </p:cNvPr>
          <p:cNvSpPr txBox="1"/>
          <p:nvPr/>
        </p:nvSpPr>
        <p:spPr>
          <a:xfrm>
            <a:off x="273973" y="3863086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47E43-011B-4A3B-8714-41A3FC6C9C83}"/>
              </a:ext>
            </a:extLst>
          </p:cNvPr>
          <p:cNvSpPr txBox="1"/>
          <p:nvPr/>
        </p:nvSpPr>
        <p:spPr>
          <a:xfrm>
            <a:off x="262751" y="4843921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797A0-167B-41B2-96A4-815DC0E834CB}"/>
              </a:ext>
            </a:extLst>
          </p:cNvPr>
          <p:cNvSpPr txBox="1"/>
          <p:nvPr/>
        </p:nvSpPr>
        <p:spPr>
          <a:xfrm>
            <a:off x="257290" y="5781332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pic>
        <p:nvPicPr>
          <p:cNvPr id="34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AD857F3D-D56F-4B04-B996-48F123142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641247" y="1621825"/>
            <a:ext cx="449680" cy="48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3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3390C0-5394-4FBA-9E64-4E1A3E83C7ED}"/>
              </a:ext>
            </a:extLst>
          </p:cNvPr>
          <p:cNvGrpSpPr/>
          <p:nvPr/>
        </p:nvGrpSpPr>
        <p:grpSpPr>
          <a:xfrm>
            <a:off x="112295" y="160421"/>
            <a:ext cx="11919284" cy="593558"/>
            <a:chOff x="112295" y="160421"/>
            <a:chExt cx="11919284" cy="593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E73FE0-F136-4DF1-8AF2-C9C7BB041F64}"/>
                </a:ext>
              </a:extLst>
            </p:cNvPr>
            <p:cNvSpPr txBox="1"/>
            <p:nvPr/>
          </p:nvSpPr>
          <p:spPr>
            <a:xfrm>
              <a:off x="112295" y="160421"/>
              <a:ext cx="11919284" cy="593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225E3D4B-8789-4C95-AC86-91C10A1C57FC}"/>
                </a:ext>
              </a:extLst>
            </p:cNvPr>
            <p:cNvSpPr/>
            <p:nvPr/>
          </p:nvSpPr>
          <p:spPr>
            <a:xfrm>
              <a:off x="9649324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Login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CC1FEADB-2F2D-4D60-B9CA-7F9033C38C60}"/>
                </a:ext>
              </a:extLst>
            </p:cNvPr>
            <p:cNvSpPr/>
            <p:nvPr/>
          </p:nvSpPr>
          <p:spPr>
            <a:xfrm>
              <a:off x="10892589" y="276726"/>
              <a:ext cx="946483" cy="3609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Sign up </a:t>
              </a:r>
            </a:p>
          </p:txBody>
        </p:sp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72E3F9D-FD1B-4FB0-B1E3-5E4DE846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1" y="292768"/>
              <a:ext cx="874710" cy="3288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378F9D-1387-4EFA-B363-30A7BD1924CB}"/>
                </a:ext>
              </a:extLst>
            </p:cNvPr>
            <p:cNvSpPr txBox="1"/>
            <p:nvPr/>
          </p:nvSpPr>
          <p:spPr>
            <a:xfrm>
              <a:off x="1243267" y="238077"/>
              <a:ext cx="70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Artist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044A3D-5A2D-4316-9922-CEC3E0853148}"/>
                </a:ext>
              </a:extLst>
            </p:cNvPr>
            <p:cNvSpPr txBox="1"/>
            <p:nvPr/>
          </p:nvSpPr>
          <p:spPr>
            <a:xfrm>
              <a:off x="1973182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Album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191376-C673-43D9-AE3D-A05192E6F64E}"/>
                </a:ext>
              </a:extLst>
            </p:cNvPr>
            <p:cNvSpPr txBox="1"/>
            <p:nvPr/>
          </p:nvSpPr>
          <p:spPr>
            <a:xfrm>
              <a:off x="2767263" y="251201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Tracks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A2B0D2-5822-486C-9C27-1F61CD2B5D8A}"/>
                </a:ext>
              </a:extLst>
            </p:cNvPr>
            <p:cNvSpPr txBox="1"/>
            <p:nvPr/>
          </p:nvSpPr>
          <p:spPr>
            <a:xfrm>
              <a:off x="3561344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Playlist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074627-9111-4FFD-AF94-499E5DF14703}"/>
                </a:ext>
              </a:extLst>
            </p:cNvPr>
            <p:cNvSpPr txBox="1"/>
            <p:nvPr/>
          </p:nvSpPr>
          <p:spPr>
            <a:xfrm>
              <a:off x="4355425" y="248289"/>
              <a:ext cx="89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Genres 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8DEC715-8FA7-47F7-B7F9-7066955E41EC}"/>
              </a:ext>
            </a:extLst>
          </p:cNvPr>
          <p:cNvSpPr/>
          <p:nvPr/>
        </p:nvSpPr>
        <p:spPr>
          <a:xfrm>
            <a:off x="3192379" y="996065"/>
            <a:ext cx="946483" cy="3609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E87A7-4EDD-4DC9-8E5F-09369831E487}"/>
              </a:ext>
            </a:extLst>
          </p:cNvPr>
          <p:cNvSpPr txBox="1"/>
          <p:nvPr/>
        </p:nvSpPr>
        <p:spPr>
          <a:xfrm>
            <a:off x="4355425" y="987681"/>
            <a:ext cx="48206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D2176-CF6A-4B43-AD26-28A959D15187}"/>
              </a:ext>
            </a:extLst>
          </p:cNvPr>
          <p:cNvSpPr txBox="1"/>
          <p:nvPr/>
        </p:nvSpPr>
        <p:spPr>
          <a:xfrm>
            <a:off x="273973" y="1454975"/>
            <a:ext cx="922836" cy="818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4E667-339F-4133-B542-C5FE7C45E270}"/>
              </a:ext>
            </a:extLst>
          </p:cNvPr>
          <p:cNvSpPr txBox="1"/>
          <p:nvPr/>
        </p:nvSpPr>
        <p:spPr>
          <a:xfrm>
            <a:off x="273973" y="1733243"/>
            <a:ext cx="92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A1050-6ECD-4140-AC75-22E823AA9D20}"/>
              </a:ext>
            </a:extLst>
          </p:cNvPr>
          <p:cNvSpPr txBox="1"/>
          <p:nvPr/>
        </p:nvSpPr>
        <p:spPr>
          <a:xfrm>
            <a:off x="1330875" y="1454975"/>
            <a:ext cx="10700703" cy="5126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48AE6-435D-4085-B613-554F0A82B74F}"/>
              </a:ext>
            </a:extLst>
          </p:cNvPr>
          <p:cNvSpPr txBox="1"/>
          <p:nvPr/>
        </p:nvSpPr>
        <p:spPr>
          <a:xfrm>
            <a:off x="1438275" y="1562100"/>
            <a:ext cx="2028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ID: 1	Name: 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59EA5-9903-46DD-995B-3983D0B38815}"/>
              </a:ext>
            </a:extLst>
          </p:cNvPr>
          <p:cNvSpPr txBox="1"/>
          <p:nvPr/>
        </p:nvSpPr>
        <p:spPr>
          <a:xfrm>
            <a:off x="1438274" y="1790867"/>
            <a:ext cx="5210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Description: songs I listened to, most ed Sheeran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D86FE3-9BAA-4A6F-A196-2881C78C4059}"/>
              </a:ext>
            </a:extLst>
          </p:cNvPr>
          <p:cNvSpPr txBox="1"/>
          <p:nvPr/>
        </p:nvSpPr>
        <p:spPr>
          <a:xfrm>
            <a:off x="1438274" y="241580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56 		I See Fire				Folk			Ed Sheeran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5EEBE7-02E5-410A-96C9-62FB2BEC9988}"/>
              </a:ext>
            </a:extLst>
          </p:cNvPr>
          <p:cNvSpPr txBox="1"/>
          <p:nvPr/>
        </p:nvSpPr>
        <p:spPr>
          <a:xfrm>
            <a:off x="1438274" y="2130732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Track ID 		Track Name				Genre			Artist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5A211-740E-45E0-AE55-926066018E50}"/>
              </a:ext>
            </a:extLst>
          </p:cNvPr>
          <p:cNvSpPr txBox="1"/>
          <p:nvPr/>
        </p:nvSpPr>
        <p:spPr>
          <a:xfrm>
            <a:off x="1438274" y="2692801"/>
            <a:ext cx="118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57 		Thinking out Loud			Pop			Ed Sheeran</a:t>
            </a:r>
          </a:p>
        </p:txBody>
      </p:sp>
      <p:pic>
        <p:nvPicPr>
          <p:cNvPr id="27" name="Picture 2" descr="Scroll Bar Icons - Download Free Vector Icons | Noun Project">
            <a:extLst>
              <a:ext uri="{FF2B5EF4-FFF2-40B4-BE49-F238E27FC236}">
                <a16:creationId xmlns:a16="http://schemas.microsoft.com/office/drawing/2014/main" id="{3C7E7254-EDE1-46BA-BA17-6E99DBFB0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4" r="35375"/>
          <a:stretch/>
        </p:blipFill>
        <p:spPr bwMode="auto">
          <a:xfrm>
            <a:off x="11581899" y="1357012"/>
            <a:ext cx="449680" cy="53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0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17D3983B6997488D095EFC67A6D83D" ma:contentTypeVersion="8" ma:contentTypeDescription="Create a new document." ma:contentTypeScope="" ma:versionID="5d42148f1ab1f95500ee0c423e20dd6b">
  <xsd:schema xmlns:xsd="http://www.w3.org/2001/XMLSchema" xmlns:xs="http://www.w3.org/2001/XMLSchema" xmlns:p="http://schemas.microsoft.com/office/2006/metadata/properties" xmlns:ns2="b8a47349-749f-4ad9-89e2-03fa49d36d34" targetNamespace="http://schemas.microsoft.com/office/2006/metadata/properties" ma:root="true" ma:fieldsID="d042f57f52cad6dcfcf130c1022afdd9" ns2:_="">
    <xsd:import namespace="b8a47349-749f-4ad9-89e2-03fa49d36d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7349-749f-4ad9-89e2-03fa49d36d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E134DF-5EF1-4C7E-8E7A-3C05E64B41AD}"/>
</file>

<file path=customXml/itemProps2.xml><?xml version="1.0" encoding="utf-8"?>
<ds:datastoreItem xmlns:ds="http://schemas.openxmlformats.org/officeDocument/2006/customXml" ds:itemID="{AAFBC5EF-A962-4591-9376-B96D8C83C8D5}"/>
</file>

<file path=customXml/itemProps3.xml><?xml version="1.0" encoding="utf-8"?>
<ds:datastoreItem xmlns:ds="http://schemas.openxmlformats.org/officeDocument/2006/customXml" ds:itemID="{2BC41C8A-A310-47BD-959E-648EF6BEA5D0}"/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3753</Words>
  <Application>Microsoft Office PowerPoint</Application>
  <PresentationFormat>Widescreen</PresentationFormat>
  <Paragraphs>671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 Ali</dc:creator>
  <cp:lastModifiedBy>Malik Ali</cp:lastModifiedBy>
  <cp:revision>23</cp:revision>
  <dcterms:created xsi:type="dcterms:W3CDTF">2021-01-18T12:32:46Z</dcterms:created>
  <dcterms:modified xsi:type="dcterms:W3CDTF">2021-01-18T17:17:25Z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0x0101005817D3983B6997488D095EFC67A6D83D</vt:lpwstr>
  </property>
</Properties>
</file>