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81" r:id="rId4"/>
    <p:sldId id="263" r:id="rId5"/>
    <p:sldId id="269" r:id="rId6"/>
    <p:sldId id="260" r:id="rId7"/>
    <p:sldId id="261" r:id="rId8"/>
    <p:sldId id="271" r:id="rId9"/>
    <p:sldId id="272" r:id="rId10"/>
    <p:sldId id="266" r:id="rId11"/>
    <p:sldId id="264" r:id="rId12"/>
    <p:sldId id="267" r:id="rId13"/>
    <p:sldId id="274" r:id="rId14"/>
    <p:sldId id="265" r:id="rId15"/>
    <p:sldId id="262" r:id="rId16"/>
    <p:sldId id="275" r:id="rId17"/>
    <p:sldId id="276" r:id="rId18"/>
    <p:sldId id="277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EE11-2D1E-4B59-89AC-BAB23602639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CBDA-2616-489A-8575-C0E687BDE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53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EE11-2D1E-4B59-89AC-BAB23602639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CBDA-2616-489A-8575-C0E687BDE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54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EE11-2D1E-4B59-89AC-BAB23602639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CBDA-2616-489A-8575-C0E687BDE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203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EE11-2D1E-4B59-89AC-BAB23602639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CBDA-2616-489A-8575-C0E687BDEDDA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83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EE11-2D1E-4B59-89AC-BAB23602639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CBDA-2616-489A-8575-C0E687BDE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722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EE11-2D1E-4B59-89AC-BAB23602639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CBDA-2616-489A-8575-C0E687BDE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318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EE11-2D1E-4B59-89AC-BAB23602639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CBDA-2616-489A-8575-C0E687BDE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150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EE11-2D1E-4B59-89AC-BAB23602639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CBDA-2616-489A-8575-C0E687BDE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747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EE11-2D1E-4B59-89AC-BAB23602639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CBDA-2616-489A-8575-C0E687BDE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51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EE11-2D1E-4B59-89AC-BAB23602639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CBDA-2616-489A-8575-C0E687BDE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27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EE11-2D1E-4B59-89AC-BAB23602639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CBDA-2616-489A-8575-C0E687BDE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91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EE11-2D1E-4B59-89AC-BAB23602639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CBDA-2616-489A-8575-C0E687BDE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06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EE11-2D1E-4B59-89AC-BAB23602639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CBDA-2616-489A-8575-C0E687BDE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62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EE11-2D1E-4B59-89AC-BAB23602639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CBDA-2616-489A-8575-C0E687BDE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EE11-2D1E-4B59-89AC-BAB23602639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CBDA-2616-489A-8575-C0E687BDE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54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EE11-2D1E-4B59-89AC-BAB23602639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CBDA-2616-489A-8575-C0E687BDE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87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EE11-2D1E-4B59-89AC-BAB23602639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CBDA-2616-489A-8575-C0E687BDE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73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B2EE11-2D1E-4B59-89AC-BAB23602639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A3CBDA-2616-489A-8575-C0E687BDE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50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1630-0268-4A15-A8EB-51ABCFE18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Choonz</a:t>
            </a:r>
            <a:r>
              <a:rPr lang="en-GB" dirty="0"/>
              <a:t>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D8CAD-5D1C-4D00-8B7F-1537CBB5A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Jacob, Jason and Malik</a:t>
            </a:r>
          </a:p>
        </p:txBody>
      </p:sp>
    </p:spTree>
    <p:extLst>
      <p:ext uri="{BB962C8B-B14F-4D97-AF65-F5344CB8AC3E}">
        <p14:creationId xmlns:p14="http://schemas.microsoft.com/office/powerpoint/2010/main" val="1766191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9BEA1-E9C7-4EE0-A737-A06D403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Retrospective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9E2A-1379-4149-AA17-1F8B33D0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Clr>
                <a:srgbClr val="FFC000"/>
              </a:buClr>
            </a:pPr>
            <a:r>
              <a:rPr lang="en-GB" dirty="0"/>
              <a:t>What should we start doing?</a:t>
            </a:r>
          </a:p>
          <a:p>
            <a:pPr lvl="1">
              <a:buClr>
                <a:srgbClr val="FFC000"/>
              </a:buClr>
            </a:pPr>
            <a:r>
              <a:rPr lang="en-GB" dirty="0"/>
              <a:t>Communication, organization…</a:t>
            </a:r>
          </a:p>
          <a:p>
            <a:pPr>
              <a:buClr>
                <a:srgbClr val="FFC000"/>
              </a:buClr>
            </a:pPr>
            <a:r>
              <a:rPr lang="en-GB" dirty="0"/>
              <a:t>What should we stop doing?</a:t>
            </a:r>
          </a:p>
          <a:p>
            <a:pPr lvl="1">
              <a:buClr>
                <a:srgbClr val="FFC000"/>
              </a:buClr>
            </a:pPr>
            <a:r>
              <a:rPr lang="en-GB" dirty="0"/>
              <a:t>Working late, long morning meetings…</a:t>
            </a:r>
          </a:p>
          <a:p>
            <a:pPr>
              <a:buClr>
                <a:srgbClr val="FFC000"/>
              </a:buClr>
            </a:pPr>
            <a:r>
              <a:rPr lang="en-GB" dirty="0"/>
              <a:t>What should we keep doing?</a:t>
            </a:r>
          </a:p>
          <a:p>
            <a:pPr lvl="1">
              <a:buClr>
                <a:srgbClr val="FFC000"/>
              </a:buClr>
            </a:pPr>
            <a:r>
              <a:rPr lang="en-GB" dirty="0"/>
              <a:t>Jira, documentation…</a:t>
            </a:r>
          </a:p>
          <a:p>
            <a:pPr>
              <a:buClr>
                <a:srgbClr val="FFC000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26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9BEA1-E9C7-4EE0-A737-A06D403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Sprint Two</a:t>
            </a:r>
            <a:br>
              <a:rPr lang="en-GB" sz="3600" dirty="0"/>
            </a:br>
            <a:r>
              <a:rPr lang="en-GB" sz="1600" dirty="0"/>
              <a:t>Frontend refactor</a:t>
            </a:r>
            <a:endParaRPr lang="en-GB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9E2A-1379-4149-AA17-1F8B33D0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Clr>
                <a:srgbClr val="FFC000"/>
              </a:buClr>
            </a:pPr>
            <a:r>
              <a:rPr lang="en-GB" dirty="0"/>
              <a:t>How could we improve on sprint one?</a:t>
            </a:r>
          </a:p>
          <a:p>
            <a:pPr>
              <a:buClr>
                <a:srgbClr val="FFC000"/>
              </a:buClr>
            </a:pPr>
            <a:r>
              <a:rPr lang="en-GB" dirty="0"/>
              <a:t>Implement full CRUD functionality</a:t>
            </a:r>
          </a:p>
          <a:p>
            <a:pPr>
              <a:buClr>
                <a:srgbClr val="FFC000"/>
              </a:buClr>
            </a:pPr>
            <a:r>
              <a:rPr lang="en-GB" dirty="0"/>
              <a:t>Implement Search functionality</a:t>
            </a:r>
          </a:p>
          <a:p>
            <a:pPr>
              <a:buClr>
                <a:srgbClr val="FFC000"/>
              </a:buClr>
            </a:pPr>
            <a:r>
              <a:rPr lang="en-GB" dirty="0"/>
              <a:t>Implement navigation functionality</a:t>
            </a:r>
          </a:p>
          <a:p>
            <a:pPr>
              <a:buClr>
                <a:srgbClr val="FFC000"/>
              </a:buClr>
            </a:pPr>
            <a:r>
              <a:rPr lang="en-GB" dirty="0"/>
              <a:t>Style:</a:t>
            </a:r>
          </a:p>
          <a:p>
            <a:pPr lvl="1">
              <a:buClr>
                <a:srgbClr val="FFC000"/>
              </a:buClr>
            </a:pPr>
            <a:r>
              <a:rPr lang="en-GB" dirty="0"/>
              <a:t>Low priority</a:t>
            </a:r>
          </a:p>
        </p:txBody>
      </p:sp>
    </p:spTree>
    <p:extLst>
      <p:ext uri="{BB962C8B-B14F-4D97-AF65-F5344CB8AC3E}">
        <p14:creationId xmlns:p14="http://schemas.microsoft.com/office/powerpoint/2010/main" val="206560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9BEA1-E9C7-4EE0-A737-A06D403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Retrospective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9E2A-1379-4149-AA17-1F8B33D0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Clr>
                <a:srgbClr val="FFC000"/>
              </a:buClr>
            </a:pPr>
            <a:r>
              <a:rPr lang="en-GB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72375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9BEA1-E9C7-4EE0-A737-A06D403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Static 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9E2A-1379-4149-AA17-1F8B33D0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100" y="1115568"/>
            <a:ext cx="3605650" cy="2954628"/>
          </a:xfrm>
        </p:spPr>
        <p:txBody>
          <a:bodyPr anchor="ctr">
            <a:normAutofit/>
          </a:bodyPr>
          <a:lstStyle/>
          <a:p>
            <a:pPr>
              <a:buClr>
                <a:srgbClr val="FFC000"/>
              </a:buClr>
            </a:pPr>
            <a:r>
              <a:rPr lang="en-GB" dirty="0"/>
              <a:t>TBD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B6FE3B-5E73-47E3-AB57-2593E3AE7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308" y="1771854"/>
            <a:ext cx="5879012" cy="331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02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9BEA1-E9C7-4EE0-A737-A06D403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Final Application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9E2A-1379-4149-AA17-1F8B33D0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Clr>
                <a:srgbClr val="FFC000"/>
              </a:buClr>
            </a:pPr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3557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9BEA1-E9C7-4EE0-A737-A06D403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Testing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9E2A-1379-4149-AA17-1F8B33D0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Clr>
                <a:srgbClr val="FFC000"/>
              </a:buClr>
            </a:pPr>
            <a:r>
              <a:rPr lang="en-GB" dirty="0"/>
              <a:t>Functional testing:</a:t>
            </a:r>
          </a:p>
          <a:p>
            <a:pPr lvl="1">
              <a:buClr>
                <a:srgbClr val="FFC000"/>
              </a:buClr>
            </a:pPr>
            <a:r>
              <a:rPr lang="en-GB" dirty="0"/>
              <a:t>JUnit (unit and integration)</a:t>
            </a:r>
          </a:p>
          <a:p>
            <a:pPr>
              <a:buClr>
                <a:srgbClr val="FFC000"/>
              </a:buClr>
            </a:pPr>
            <a:r>
              <a:rPr lang="en-GB" dirty="0"/>
              <a:t>Non-functional:</a:t>
            </a:r>
          </a:p>
          <a:p>
            <a:pPr lvl="1">
              <a:buClr>
                <a:srgbClr val="FFC000"/>
              </a:buClr>
            </a:pPr>
            <a:r>
              <a:rPr lang="en-GB" dirty="0"/>
              <a:t>JMeter (load, stress, spike, soak)</a:t>
            </a:r>
          </a:p>
          <a:p>
            <a:pPr>
              <a:buClr>
                <a:srgbClr val="FFC000"/>
              </a:buClr>
            </a:pPr>
            <a:r>
              <a:rPr lang="en-GB" dirty="0"/>
              <a:t>User acceptance:</a:t>
            </a:r>
          </a:p>
          <a:p>
            <a:pPr lvl="1">
              <a:buClr>
                <a:srgbClr val="FFC000"/>
              </a:buClr>
            </a:pPr>
            <a:r>
              <a:rPr lang="en-GB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3316854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9BEA1-E9C7-4EE0-A737-A06D403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Functional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9E2A-1379-4149-AA17-1F8B33D0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Clr>
                <a:srgbClr val="FFC000"/>
              </a:buClr>
            </a:pPr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7806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9BEA1-E9C7-4EE0-A737-A06D403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Non-Functional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9E2A-1379-4149-AA17-1F8B33D0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Clr>
                <a:srgbClr val="FFC000"/>
              </a:buClr>
            </a:pPr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9646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9BEA1-E9C7-4EE0-A737-A06D403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User Acceptance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9E2A-1379-4149-AA17-1F8B33D0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Clr>
                <a:srgbClr val="FFC000"/>
              </a:buClr>
            </a:pPr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89676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9BEA1-E9C7-4EE0-A737-A06D403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Future Improvements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9E2A-1379-4149-AA17-1F8B33D0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Clr>
                <a:srgbClr val="FFC000"/>
              </a:buClr>
            </a:pPr>
            <a:r>
              <a:rPr lang="en-GB" dirty="0"/>
              <a:t>More robust authentication (</a:t>
            </a:r>
            <a:r>
              <a:rPr lang="en-GB" dirty="0" err="1"/>
              <a:t>oAuth</a:t>
            </a:r>
            <a:r>
              <a:rPr lang="en-GB" dirty="0"/>
              <a:t>)</a:t>
            </a:r>
          </a:p>
          <a:p>
            <a:pPr>
              <a:buClr>
                <a:srgbClr val="FFC000"/>
              </a:buClr>
            </a:pPr>
            <a:r>
              <a:rPr lang="en-GB" dirty="0" err="1"/>
              <a:t>Thymeleaf</a:t>
            </a:r>
            <a:r>
              <a:rPr lang="en-GB" dirty="0"/>
              <a:t> implementation</a:t>
            </a:r>
          </a:p>
          <a:p>
            <a:pPr>
              <a:buClr>
                <a:srgbClr val="FFC000"/>
              </a:buClr>
            </a:pPr>
            <a:r>
              <a:rPr lang="en-GB"/>
              <a:t>Improved styling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83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9BEA1-E9C7-4EE0-A737-A06D403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Sprint Zero</a:t>
            </a:r>
            <a:br>
              <a:rPr lang="en-GB" sz="3600" dirty="0"/>
            </a:br>
            <a:r>
              <a:rPr lang="en-GB" sz="1600" dirty="0"/>
              <a:t>Initial planning</a:t>
            </a:r>
            <a:br>
              <a:rPr lang="en-GB" sz="3600" dirty="0"/>
            </a:br>
            <a:br>
              <a:rPr lang="en-GB" sz="3600" dirty="0"/>
            </a:br>
            <a:endParaRPr lang="en-GB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9E2A-1379-4149-AA17-1F8B33D0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Clr>
                <a:srgbClr val="FFC000"/>
              </a:buClr>
            </a:pPr>
            <a:r>
              <a:rPr lang="en-GB" dirty="0"/>
              <a:t>Initial documentation:</a:t>
            </a:r>
          </a:p>
          <a:p>
            <a:pPr lvl="1">
              <a:buClr>
                <a:srgbClr val="FFC000"/>
              </a:buClr>
            </a:pPr>
            <a:r>
              <a:rPr lang="en-GB" dirty="0"/>
              <a:t>BOSCARD, Risk Assessment, Prioritization…</a:t>
            </a:r>
          </a:p>
          <a:p>
            <a:pPr>
              <a:buClr>
                <a:srgbClr val="FFC000"/>
              </a:buClr>
            </a:pPr>
            <a:r>
              <a:rPr lang="en-GB" dirty="0"/>
              <a:t>Generate epics from requirements</a:t>
            </a:r>
          </a:p>
          <a:p>
            <a:pPr>
              <a:buClr>
                <a:srgbClr val="FFC000"/>
              </a:buClr>
            </a:pPr>
            <a:r>
              <a:rPr lang="en-GB" dirty="0"/>
              <a:t>Generate user stories from requirements</a:t>
            </a:r>
          </a:p>
          <a:p>
            <a:pPr>
              <a:buClr>
                <a:srgbClr val="FFC000"/>
              </a:buClr>
            </a:pPr>
            <a:r>
              <a:rPr lang="en-GB" dirty="0"/>
              <a:t>Sprint planning for sprint one</a:t>
            </a:r>
          </a:p>
        </p:txBody>
      </p:sp>
    </p:spTree>
    <p:extLst>
      <p:ext uri="{BB962C8B-B14F-4D97-AF65-F5344CB8AC3E}">
        <p14:creationId xmlns:p14="http://schemas.microsoft.com/office/powerpoint/2010/main" val="2688022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1630-0268-4A15-A8EB-51ABCFE18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Thanks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D8CAD-5D1C-4D00-8B7F-1537CBB5A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0318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BEA1-E9C7-4EE0-A737-A06D403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Initial UML</a:t>
            </a:r>
            <a:br>
              <a:rPr lang="en-US" sz="4200" dirty="0"/>
            </a:br>
            <a:endParaRPr lang="en-US" sz="4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4808F8C-9B6E-498B-A660-15192C6422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" r="2245" b="7975"/>
          <a:stretch/>
        </p:blipFill>
        <p:spPr>
          <a:xfrm>
            <a:off x="4552950" y="0"/>
            <a:ext cx="7599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9BEA1-E9C7-4EE0-A737-A06D403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Sprint One</a:t>
            </a:r>
            <a:br>
              <a:rPr lang="en-GB" sz="3600" dirty="0"/>
            </a:br>
            <a:r>
              <a:rPr lang="en-GB" sz="1600" dirty="0"/>
              <a:t>Backend refactor</a:t>
            </a:r>
            <a:endParaRPr lang="en-GB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9E2A-1379-4149-AA17-1F8B33D0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Clr>
                <a:srgbClr val="FFC000"/>
              </a:buClr>
            </a:pPr>
            <a:r>
              <a:rPr lang="en-GB" dirty="0"/>
              <a:t>Implement authorization</a:t>
            </a:r>
          </a:p>
          <a:p>
            <a:pPr>
              <a:buClr>
                <a:srgbClr val="FFC000"/>
              </a:buClr>
            </a:pPr>
            <a:r>
              <a:rPr lang="en-GB" dirty="0"/>
              <a:t>Implement HATEOAS design</a:t>
            </a:r>
          </a:p>
        </p:txBody>
      </p:sp>
    </p:spTree>
    <p:extLst>
      <p:ext uri="{BB962C8B-B14F-4D97-AF65-F5344CB8AC3E}">
        <p14:creationId xmlns:p14="http://schemas.microsoft.com/office/powerpoint/2010/main" val="236168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9BEA1-E9C7-4EE0-A737-A06D403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Spring Security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9E2A-1379-4149-AA17-1F8B33D0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Clr>
                <a:srgbClr val="FFC000"/>
              </a:buClr>
            </a:pPr>
            <a:r>
              <a:rPr lang="en-GB" dirty="0"/>
              <a:t>Hides endpoints from unauthorized users</a:t>
            </a:r>
          </a:p>
          <a:p>
            <a:pPr>
              <a:buClr>
                <a:srgbClr val="FFC000"/>
              </a:buClr>
            </a:pPr>
            <a:r>
              <a:rPr lang="en-GB" dirty="0"/>
              <a:t>Handles logging and registration of users</a:t>
            </a:r>
          </a:p>
          <a:p>
            <a:pPr>
              <a:buClr>
                <a:srgbClr val="FFC000"/>
              </a:buClr>
            </a:pPr>
            <a:r>
              <a:rPr lang="en-GB" dirty="0"/>
              <a:t>Handles user roles</a:t>
            </a:r>
          </a:p>
          <a:p>
            <a:pPr lvl="1">
              <a:buClr>
                <a:srgbClr val="FFC000"/>
              </a:buClr>
            </a:pPr>
            <a:r>
              <a:rPr lang="en-GB" dirty="0"/>
              <a:t>User, Admin…</a:t>
            </a:r>
          </a:p>
          <a:p>
            <a:pPr>
              <a:buClr>
                <a:srgbClr val="FFC000"/>
              </a:buClr>
            </a:pPr>
            <a:r>
              <a:rPr lang="en-GB" dirty="0"/>
              <a:t>Improvement:</a:t>
            </a:r>
          </a:p>
          <a:p>
            <a:pPr lvl="1">
              <a:buClr>
                <a:srgbClr val="FFC000"/>
              </a:buClr>
            </a:pPr>
            <a:r>
              <a:rPr lang="en-GB" dirty="0"/>
              <a:t>Enable CSRF prevention</a:t>
            </a:r>
          </a:p>
        </p:txBody>
      </p:sp>
    </p:spTree>
    <p:extLst>
      <p:ext uri="{BB962C8B-B14F-4D97-AF65-F5344CB8AC3E}">
        <p14:creationId xmlns:p14="http://schemas.microsoft.com/office/powerpoint/2010/main" val="38479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BEA1-E9C7-4EE0-A737-A06D403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GB" dirty="0"/>
              <a:t>User-as-Schema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9E2A-1379-4149-AA17-1F8B33D0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pPr>
              <a:buClr>
                <a:srgbClr val="FFAE00"/>
              </a:buClr>
            </a:pPr>
            <a:r>
              <a:rPr lang="en-GB" dirty="0"/>
              <a:t>Inspired by Oracle</a:t>
            </a:r>
          </a:p>
          <a:p>
            <a:pPr>
              <a:buClr>
                <a:srgbClr val="FFAE00"/>
              </a:buClr>
            </a:pPr>
            <a:r>
              <a:rPr lang="en-GB" dirty="0"/>
              <a:t>Hibernate manages multi-tenant connection</a:t>
            </a:r>
          </a:p>
          <a:p>
            <a:pPr>
              <a:buClr>
                <a:srgbClr val="FFAE00"/>
              </a:buClr>
            </a:pPr>
            <a:r>
              <a:rPr lang="en-GB" dirty="0"/>
              <a:t>Flyway manages schemas</a:t>
            </a:r>
          </a:p>
          <a:p>
            <a:pPr>
              <a:buClr>
                <a:srgbClr val="FFAE00"/>
              </a:buClr>
            </a:pPr>
            <a:r>
              <a:rPr lang="en-GB" dirty="0"/>
              <a:t>Advantages:</a:t>
            </a:r>
          </a:p>
          <a:p>
            <a:pPr lvl="1">
              <a:buClr>
                <a:srgbClr val="FFAE00"/>
              </a:buClr>
            </a:pPr>
            <a:r>
              <a:rPr lang="en-GB" dirty="0"/>
              <a:t>Segregates data</a:t>
            </a:r>
          </a:p>
          <a:p>
            <a:pPr lvl="1">
              <a:buClr>
                <a:srgbClr val="FFAE00"/>
              </a:buClr>
            </a:pPr>
            <a:r>
              <a:rPr lang="en-GB" dirty="0"/>
              <a:t>Faster lookups for each user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EB203-39DC-473C-A76C-7DFD1D05D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656" y="1101133"/>
            <a:ext cx="3995592" cy="465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6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9BEA1-E9C7-4EE0-A737-A06D403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HATEOAS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60F532-7B28-4C9F-AE0F-DA2C76D38B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62" y="1633287"/>
            <a:ext cx="4486901" cy="359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37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9" name="Picture 8" descr="A picture containing map&#10;&#10;Description automatically generated">
            <a:extLst>
              <a:ext uri="{FF2B5EF4-FFF2-40B4-BE49-F238E27FC236}">
                <a16:creationId xmlns:a16="http://schemas.microsoft.com/office/drawing/2014/main" id="{4F3F12D8-CAA3-42F6-A0E9-8889F28DB6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2" r="5122" b="15174"/>
          <a:stretch/>
        </p:blipFill>
        <p:spPr>
          <a:xfrm>
            <a:off x="4552951" y="0"/>
            <a:ext cx="7639048" cy="685799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841AB120-FBFA-4B84-96CD-B8861C22F72F}"/>
              </a:ext>
            </a:extLst>
          </p:cNvPr>
          <p:cNvSpPr txBox="1">
            <a:spLocks/>
          </p:cNvSpPr>
          <p:nvPr/>
        </p:nvSpPr>
        <p:spPr>
          <a:xfrm>
            <a:off x="861791" y="835383"/>
            <a:ext cx="3382832" cy="3499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200" dirty="0"/>
              <a:t>Post Refactor UML</a:t>
            </a:r>
            <a:br>
              <a:rPr lang="en-US" sz="4200" dirty="0"/>
            </a:b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66832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9BEA1-E9C7-4EE0-A737-A06D403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Static 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506315-0E6D-4B90-9AAD-DB8FB74B4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90" y="1745177"/>
            <a:ext cx="6245225" cy="3367646"/>
          </a:xfrm>
        </p:spPr>
      </p:pic>
    </p:spTree>
    <p:extLst>
      <p:ext uri="{BB962C8B-B14F-4D97-AF65-F5344CB8AC3E}">
        <p14:creationId xmlns:p14="http://schemas.microsoft.com/office/powerpoint/2010/main" val="928553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225</Words>
  <Application>Microsoft Office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Calisto MT</vt:lpstr>
      <vt:lpstr>Wingdings 2</vt:lpstr>
      <vt:lpstr>Slate</vt:lpstr>
      <vt:lpstr>Choonz Application</vt:lpstr>
      <vt:lpstr>  Sprint Zero Initial planning  </vt:lpstr>
      <vt:lpstr>Initial UML </vt:lpstr>
      <vt:lpstr>Sprint One Backend refactor</vt:lpstr>
      <vt:lpstr>Spring Security</vt:lpstr>
      <vt:lpstr>User-as-Schema</vt:lpstr>
      <vt:lpstr>HATEOAS</vt:lpstr>
      <vt:lpstr>PowerPoint Presentation</vt:lpstr>
      <vt:lpstr>Static Analysis</vt:lpstr>
      <vt:lpstr>Retrospective</vt:lpstr>
      <vt:lpstr>Sprint Two Frontend refactor</vt:lpstr>
      <vt:lpstr>Retrospective</vt:lpstr>
      <vt:lpstr>Static Analysis</vt:lpstr>
      <vt:lpstr>Final Application</vt:lpstr>
      <vt:lpstr>Testing</vt:lpstr>
      <vt:lpstr>Functional</vt:lpstr>
      <vt:lpstr>Non-Functional</vt:lpstr>
      <vt:lpstr>User Acceptance</vt:lpstr>
      <vt:lpstr>Future Improvements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Choonz Application</dc:title>
  <dc:creator>jacobwinkworth1802@gmail.com</dc:creator>
  <cp:lastModifiedBy>jacobwinkworth1802@gmail.com</cp:lastModifiedBy>
  <cp:revision>15</cp:revision>
  <dcterms:created xsi:type="dcterms:W3CDTF">2021-01-29T10:45:33Z</dcterms:created>
  <dcterms:modified xsi:type="dcterms:W3CDTF">2021-01-29T11:54:01Z</dcterms:modified>
</cp:coreProperties>
</file>