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d9c118e1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d9c118e1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d9c118e1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d9c118e1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d9c118e1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d9c118e1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d9c118e1a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d9c118e1a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9c118e1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d9c118e1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9c118e1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d9c118e1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1f0275b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1f0275b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d9c118e1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d9c118e1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9c118e1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d9c118e1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1f0275b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1f0275b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1f0275b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1f0275b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d9c118e1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d9c118e1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To-Do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Jason Fyfe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0" y="3937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Review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631425" y="1597175"/>
            <a:ext cx="4393800" cy="29112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was completed: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Most MVP Requirements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Full CRUD functionality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Unit and Integration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Front-End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Complete and up-to-date Documentation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Complete use of Jira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>
            <p:ph idx="2" type="body"/>
          </p:nvPr>
        </p:nvSpPr>
        <p:spPr>
          <a:xfrm>
            <a:off x="5147850" y="1597050"/>
            <a:ext cx="3403200" cy="29112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was left Behind: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Selenium Testing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Retrospective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981350"/>
            <a:ext cx="159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 Happened?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773850" y="2374950"/>
            <a:ext cx="159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 went well?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5924300" y="2768550"/>
            <a:ext cx="220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 could be improved?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625950" y="526950"/>
            <a:ext cx="18921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300300" y="1675500"/>
            <a:ext cx="25434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Future Steps</a:t>
            </a:r>
            <a:endParaRPr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Streamline Workflow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Continue what worked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Avoid what didn’t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19" name="Google Shape;219;p25"/>
          <p:cNvSpPr txBox="1"/>
          <p:nvPr>
            <p:ph idx="1" type="subTitle"/>
          </p:nvPr>
        </p:nvSpPr>
        <p:spPr>
          <a:xfrm>
            <a:off x="5083950" y="34809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29900" y="2128350"/>
            <a:ext cx="24918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did I approach the spec?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621700" y="2128350"/>
            <a:ext cx="2375700" cy="1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Breakdown (MVP)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Jira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Refactor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129900" y="1668150"/>
            <a:ext cx="24918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Who am I?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0" y="386325"/>
            <a:ext cx="91440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Consultant Journey</a:t>
            </a:r>
            <a:endParaRPr/>
          </a:p>
        </p:txBody>
      </p:sp>
      <p:sp>
        <p:nvSpPr>
          <p:cNvPr id="149" name="Google Shape;149;p15"/>
          <p:cNvSpPr txBox="1"/>
          <p:nvPr>
            <p:ph idx="4294967295" type="body"/>
          </p:nvPr>
        </p:nvSpPr>
        <p:spPr>
          <a:xfrm>
            <a:off x="3156000" y="1790250"/>
            <a:ext cx="28320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have I learned for this project?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HTML, CSS,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Bootstrap 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SonarQube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Java - Integration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Selenium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0" y="386325"/>
            <a:ext cx="91440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Plan</a:t>
            </a:r>
            <a:endParaRPr/>
          </a:p>
        </p:txBody>
      </p:sp>
      <p:sp>
        <p:nvSpPr>
          <p:cNvPr id="155" name="Google Shape;155;p16"/>
          <p:cNvSpPr txBox="1"/>
          <p:nvPr>
            <p:ph idx="4294967295" type="body"/>
          </p:nvPr>
        </p:nvSpPr>
        <p:spPr>
          <a:xfrm>
            <a:off x="3156000" y="1790250"/>
            <a:ext cx="28320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I hope to achieve?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Improved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Improved Coverage 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Robust Back-end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working Front-end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Improved Task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Task Priority (MoSCoW)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578625" y="223525"/>
            <a:ext cx="37647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Integration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400025" y="2419000"/>
            <a:ext cx="21219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Acceptance Criteria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Commit/Push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Merge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656700" y="4478750"/>
            <a:ext cx="16848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MVP Breakdown as Epics</a:t>
            </a:r>
            <a:endParaRPr sz="10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50" y="1460250"/>
            <a:ext cx="2277526" cy="28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833" y="1460250"/>
            <a:ext cx="2854966" cy="2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6706913" y="4542350"/>
            <a:ext cx="16848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Example Story from Jira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2013413" y="1560200"/>
            <a:ext cx="3490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Unit 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Integration 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Static Analysis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2826613" y="4250000"/>
            <a:ext cx="34908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Source Code Test Coverage - </a:t>
            </a:r>
            <a:r>
              <a:rPr lang="en-GB" sz="1000"/>
              <a:t>Current 95.6% - Target 80% </a:t>
            </a:r>
            <a:endParaRPr sz="10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438" y="2835871"/>
            <a:ext cx="5117126" cy="14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3603750" y="223525"/>
            <a:ext cx="1936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SonarQube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053725" y="4534725"/>
            <a:ext cx="10365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Initial Analysis</a:t>
            </a:r>
            <a:endParaRPr sz="10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808" y="947375"/>
            <a:ext cx="5718376" cy="34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3577800" y="238350"/>
            <a:ext cx="19884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SonarQube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724" y="997750"/>
            <a:ext cx="5590551" cy="36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4159353" y="4669100"/>
            <a:ext cx="8253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After Fixes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