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Dosis"/>
      <p:regular r:id="rId18"/>
      <p:bold r:id="rId19"/>
    </p:embeddedFont>
    <p:embeddedFont>
      <p:font typeface="Proxima Nova"/>
      <p:regular r:id="rId20"/>
      <p:bold r:id="rId21"/>
      <p:italic r:id="rId22"/>
      <p:boldItalic r:id="rId23"/>
    </p:embeddedFont>
    <p:embeddedFont>
      <p:font typeface="Titillium Web"/>
      <p:regular r:id="rId24"/>
      <p:bold r:id="rId25"/>
      <p:italic r:id="rId26"/>
      <p:boldItalic r:id="rId27"/>
    </p:embeddedFont>
    <p:embeddedFont>
      <p:font typeface="Teko Medium"/>
      <p:regular r:id="rId28"/>
      <p:bold r:id="rId29"/>
    </p:embeddedFont>
    <p:embeddedFont>
      <p:font typeface="Teko Light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TitilliumWeb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italic.fntdata"/><Relationship Id="rId25" Type="http://schemas.openxmlformats.org/officeDocument/2006/relationships/font" Target="fonts/TitilliumWeb-bold.fntdata"/><Relationship Id="rId28" Type="http://schemas.openxmlformats.org/officeDocument/2006/relationships/font" Target="fonts/TekoMedium-regular.fntdata"/><Relationship Id="rId27" Type="http://schemas.openxmlformats.org/officeDocument/2006/relationships/font" Target="fonts/TitilliumWeb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eko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ekoLight-bold.fntdata"/><Relationship Id="rId30" Type="http://schemas.openxmlformats.org/officeDocument/2006/relationships/font" Target="fonts/TekoLight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Dosis-bold.fntdata"/><Relationship Id="rId18" Type="http://schemas.openxmlformats.org/officeDocument/2006/relationships/font" Target="fonts/Dosi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c4cdd674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c4cdd674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d41ec637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fd41ec637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d41ec637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fd41ec637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fd41ec637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fd41ec637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d41ec637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fd41ec637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3ef1a87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3ef1a87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98feb88a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98feb88a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3ef1a87a3_0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3ef1a87a3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d41ec63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d41ec6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d41ec637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fd41ec637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d41ec637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d41ec637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d41ec63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d41ec63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e92bbdc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fe92bbdc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jp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85825" y="1351478"/>
            <a:ext cx="5772300" cy="200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400">
                <a:latin typeface="Teko Light"/>
                <a:ea typeface="Teko Light"/>
                <a:cs typeface="Teko Light"/>
                <a:sym typeface="Tek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85850" y="3157632"/>
            <a:ext cx="57723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200">
                <a:solidFill>
                  <a:srgbClr val="00C3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2285450" y="1814038"/>
            <a:ext cx="4574400" cy="13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8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2284150" y="2932563"/>
            <a:ext cx="45744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subTitle"/>
          </p:nvPr>
        </p:nvSpPr>
        <p:spPr>
          <a:xfrm>
            <a:off x="1794875" y="2605023"/>
            <a:ext cx="1485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13"/>
          <p:cNvSpPr txBox="1"/>
          <p:nvPr>
            <p:ph idx="2" type="subTitle"/>
          </p:nvPr>
        </p:nvSpPr>
        <p:spPr>
          <a:xfrm>
            <a:off x="1794875" y="2912377"/>
            <a:ext cx="14859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3" type="subTitle"/>
          </p:nvPr>
        </p:nvSpPr>
        <p:spPr>
          <a:xfrm>
            <a:off x="3829050" y="2605023"/>
            <a:ext cx="1485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4" type="subTitle"/>
          </p:nvPr>
        </p:nvSpPr>
        <p:spPr>
          <a:xfrm>
            <a:off x="3829050" y="2912377"/>
            <a:ext cx="14859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5" type="subTitle"/>
          </p:nvPr>
        </p:nvSpPr>
        <p:spPr>
          <a:xfrm>
            <a:off x="5863225" y="2605023"/>
            <a:ext cx="1485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6" type="subTitle"/>
          </p:nvPr>
        </p:nvSpPr>
        <p:spPr>
          <a:xfrm>
            <a:off x="5863225" y="2912377"/>
            <a:ext cx="1485900" cy="9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" type="subTitle"/>
          </p:nvPr>
        </p:nvSpPr>
        <p:spPr>
          <a:xfrm>
            <a:off x="1467664" y="1610688"/>
            <a:ext cx="2614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2" type="subTitle"/>
          </p:nvPr>
        </p:nvSpPr>
        <p:spPr>
          <a:xfrm>
            <a:off x="1467661" y="1919031"/>
            <a:ext cx="26145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3" type="subTitle"/>
          </p:nvPr>
        </p:nvSpPr>
        <p:spPr>
          <a:xfrm>
            <a:off x="1467664" y="2875938"/>
            <a:ext cx="2614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4" type="subTitle"/>
          </p:nvPr>
        </p:nvSpPr>
        <p:spPr>
          <a:xfrm>
            <a:off x="1467661" y="3184281"/>
            <a:ext cx="26145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5" type="subTitle"/>
          </p:nvPr>
        </p:nvSpPr>
        <p:spPr>
          <a:xfrm>
            <a:off x="5061839" y="1610688"/>
            <a:ext cx="2614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6" type="subTitle"/>
          </p:nvPr>
        </p:nvSpPr>
        <p:spPr>
          <a:xfrm>
            <a:off x="5061836" y="1919031"/>
            <a:ext cx="26145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7" type="subTitle"/>
          </p:nvPr>
        </p:nvSpPr>
        <p:spPr>
          <a:xfrm>
            <a:off x="5061839" y="2875938"/>
            <a:ext cx="2614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8" type="subTitle"/>
          </p:nvPr>
        </p:nvSpPr>
        <p:spPr>
          <a:xfrm>
            <a:off x="5061836" y="3184281"/>
            <a:ext cx="2614500" cy="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441525" y="1881796"/>
            <a:ext cx="1596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00C3FF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00C3FF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2" type="subTitle"/>
          </p:nvPr>
        </p:nvSpPr>
        <p:spPr>
          <a:xfrm>
            <a:off x="1441525" y="2190140"/>
            <a:ext cx="1596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3" type="subTitle"/>
          </p:nvPr>
        </p:nvSpPr>
        <p:spPr>
          <a:xfrm>
            <a:off x="3773550" y="1881796"/>
            <a:ext cx="1596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4" type="subTitle"/>
          </p:nvPr>
        </p:nvSpPr>
        <p:spPr>
          <a:xfrm>
            <a:off x="3773550" y="2190140"/>
            <a:ext cx="1596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5" type="subTitle"/>
          </p:nvPr>
        </p:nvSpPr>
        <p:spPr>
          <a:xfrm>
            <a:off x="6105575" y="1881796"/>
            <a:ext cx="1596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6" type="subTitle"/>
          </p:nvPr>
        </p:nvSpPr>
        <p:spPr>
          <a:xfrm>
            <a:off x="6105575" y="2190140"/>
            <a:ext cx="1596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7" type="subTitle"/>
          </p:nvPr>
        </p:nvSpPr>
        <p:spPr>
          <a:xfrm>
            <a:off x="1441525" y="3743889"/>
            <a:ext cx="1596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8" type="subTitle"/>
          </p:nvPr>
        </p:nvSpPr>
        <p:spPr>
          <a:xfrm>
            <a:off x="1441525" y="4052232"/>
            <a:ext cx="1596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9" type="subTitle"/>
          </p:nvPr>
        </p:nvSpPr>
        <p:spPr>
          <a:xfrm>
            <a:off x="3773550" y="3743889"/>
            <a:ext cx="1596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3" type="subTitle"/>
          </p:nvPr>
        </p:nvSpPr>
        <p:spPr>
          <a:xfrm>
            <a:off x="3773550" y="4052232"/>
            <a:ext cx="1596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4" type="subTitle"/>
          </p:nvPr>
        </p:nvSpPr>
        <p:spPr>
          <a:xfrm>
            <a:off x="6105575" y="3743889"/>
            <a:ext cx="15969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5" type="subTitle"/>
          </p:nvPr>
        </p:nvSpPr>
        <p:spPr>
          <a:xfrm>
            <a:off x="6105575" y="4052232"/>
            <a:ext cx="15969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hasCustomPrompt="1" type="title"/>
          </p:nvPr>
        </p:nvSpPr>
        <p:spPr>
          <a:xfrm>
            <a:off x="3042972" y="617725"/>
            <a:ext cx="3053700" cy="5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3047328" y="1174375"/>
            <a:ext cx="30537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hasCustomPrompt="1" idx="2" type="title"/>
          </p:nvPr>
        </p:nvSpPr>
        <p:spPr>
          <a:xfrm>
            <a:off x="3042972" y="2094975"/>
            <a:ext cx="3053700" cy="5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7"/>
          <p:cNvSpPr txBox="1"/>
          <p:nvPr>
            <p:ph idx="3" type="subTitle"/>
          </p:nvPr>
        </p:nvSpPr>
        <p:spPr>
          <a:xfrm>
            <a:off x="3047328" y="2651625"/>
            <a:ext cx="30537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hasCustomPrompt="1" idx="4" type="title"/>
          </p:nvPr>
        </p:nvSpPr>
        <p:spPr>
          <a:xfrm>
            <a:off x="3042972" y="3572225"/>
            <a:ext cx="3053700" cy="5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7"/>
          <p:cNvSpPr txBox="1"/>
          <p:nvPr>
            <p:ph idx="5" type="subTitle"/>
          </p:nvPr>
        </p:nvSpPr>
        <p:spPr>
          <a:xfrm>
            <a:off x="3047328" y="4128875"/>
            <a:ext cx="30537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829900" y="365150"/>
            <a:ext cx="29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1829892" y="2003550"/>
            <a:ext cx="1861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2" type="subTitle"/>
          </p:nvPr>
        </p:nvSpPr>
        <p:spPr>
          <a:xfrm>
            <a:off x="1829892" y="2311298"/>
            <a:ext cx="1861800" cy="1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CUSTOM_9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5848248" y="2306119"/>
            <a:ext cx="21027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4">
  <p:cSld name="CUSTOM_9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2133450" y="2010175"/>
            <a:ext cx="1945800" cy="1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217000" y="2865975"/>
            <a:ext cx="471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3921000" y="1440325"/>
            <a:ext cx="1302000" cy="10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217000" y="3707774"/>
            <a:ext cx="4710000" cy="5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2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2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2357618" y="1325150"/>
            <a:ext cx="22530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2" type="subTitle"/>
          </p:nvPr>
        </p:nvSpPr>
        <p:spPr>
          <a:xfrm>
            <a:off x="2356950" y="1637764"/>
            <a:ext cx="22539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hasCustomPrompt="1" idx="3" type="title"/>
          </p:nvPr>
        </p:nvSpPr>
        <p:spPr>
          <a:xfrm>
            <a:off x="1591728" y="1639847"/>
            <a:ext cx="632700" cy="4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2" name="Google Shape;102;p25"/>
          <p:cNvSpPr txBox="1"/>
          <p:nvPr>
            <p:ph idx="4" type="subTitle"/>
          </p:nvPr>
        </p:nvSpPr>
        <p:spPr>
          <a:xfrm>
            <a:off x="2359977" y="2414347"/>
            <a:ext cx="22596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5" type="subTitle"/>
          </p:nvPr>
        </p:nvSpPr>
        <p:spPr>
          <a:xfrm>
            <a:off x="2355775" y="2729037"/>
            <a:ext cx="22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hasCustomPrompt="1" idx="6" type="title"/>
          </p:nvPr>
        </p:nvSpPr>
        <p:spPr>
          <a:xfrm>
            <a:off x="1592641" y="2748283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5" name="Google Shape;105;p25"/>
          <p:cNvSpPr txBox="1"/>
          <p:nvPr>
            <p:ph idx="7" type="subTitle"/>
          </p:nvPr>
        </p:nvSpPr>
        <p:spPr>
          <a:xfrm>
            <a:off x="2361323" y="3503072"/>
            <a:ext cx="22539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8" type="subTitle"/>
          </p:nvPr>
        </p:nvSpPr>
        <p:spPr>
          <a:xfrm>
            <a:off x="2355775" y="3817123"/>
            <a:ext cx="22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hasCustomPrompt="1" idx="9" type="title"/>
          </p:nvPr>
        </p:nvSpPr>
        <p:spPr>
          <a:xfrm>
            <a:off x="1592641" y="3812099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8" name="Google Shape;108;p25"/>
          <p:cNvSpPr txBox="1"/>
          <p:nvPr>
            <p:ph idx="13" type="subTitle"/>
          </p:nvPr>
        </p:nvSpPr>
        <p:spPr>
          <a:xfrm>
            <a:off x="5596823" y="1326950"/>
            <a:ext cx="22542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9" name="Google Shape;109;p25"/>
          <p:cNvSpPr txBox="1"/>
          <p:nvPr>
            <p:ph idx="14" type="subTitle"/>
          </p:nvPr>
        </p:nvSpPr>
        <p:spPr>
          <a:xfrm>
            <a:off x="5591275" y="1636114"/>
            <a:ext cx="22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hasCustomPrompt="1" idx="15" type="title"/>
          </p:nvPr>
        </p:nvSpPr>
        <p:spPr>
          <a:xfrm>
            <a:off x="4847758" y="1640747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1" name="Google Shape;111;p25"/>
          <p:cNvSpPr txBox="1"/>
          <p:nvPr>
            <p:ph idx="16" type="subTitle"/>
          </p:nvPr>
        </p:nvSpPr>
        <p:spPr>
          <a:xfrm>
            <a:off x="5596823" y="2414347"/>
            <a:ext cx="22542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17" type="subTitle"/>
          </p:nvPr>
        </p:nvSpPr>
        <p:spPr>
          <a:xfrm>
            <a:off x="5591278" y="2729037"/>
            <a:ext cx="22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hasCustomPrompt="1" idx="18" type="title"/>
          </p:nvPr>
        </p:nvSpPr>
        <p:spPr>
          <a:xfrm>
            <a:off x="4847758" y="2748283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/>
          <p:nvPr>
            <p:ph idx="19" type="subTitle"/>
          </p:nvPr>
        </p:nvSpPr>
        <p:spPr>
          <a:xfrm>
            <a:off x="5596823" y="3503072"/>
            <a:ext cx="22542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idx="20" type="subTitle"/>
          </p:nvPr>
        </p:nvSpPr>
        <p:spPr>
          <a:xfrm>
            <a:off x="5591278" y="3817123"/>
            <a:ext cx="225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hasCustomPrompt="1" idx="21" type="title"/>
          </p:nvPr>
        </p:nvSpPr>
        <p:spPr>
          <a:xfrm>
            <a:off x="4847758" y="3812099"/>
            <a:ext cx="6309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622625" y="189325"/>
            <a:ext cx="41889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81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81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81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81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81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81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81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81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8100"/>
            </a:lvl9pPr>
          </a:lstStyle>
          <a:p/>
        </p:txBody>
      </p:sp>
      <p:sp>
        <p:nvSpPr>
          <p:cNvPr id="119" name="Google Shape;119;p26"/>
          <p:cNvSpPr txBox="1"/>
          <p:nvPr>
            <p:ph idx="1" type="subTitle"/>
          </p:nvPr>
        </p:nvSpPr>
        <p:spPr>
          <a:xfrm>
            <a:off x="622624" y="1499100"/>
            <a:ext cx="41889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/>
        </p:nvSpPr>
        <p:spPr>
          <a:xfrm>
            <a:off x="4050875" y="3368550"/>
            <a:ext cx="44769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CREDITS:</a:t>
            </a:r>
            <a:r>
              <a:rPr b="1"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presentation template was created by </a:t>
            </a:r>
            <a:r>
              <a:rPr b="1" lang="en" sz="1600">
                <a:solidFill>
                  <a:schemeClr val="accen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including icon by </a:t>
            </a:r>
            <a:r>
              <a:rPr b="1" lang="en" sz="1600">
                <a:solidFill>
                  <a:schemeClr val="accen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and infographics &amp; images from </a:t>
            </a:r>
            <a:r>
              <a:rPr b="1" lang="en" sz="1600">
                <a:solidFill>
                  <a:schemeClr val="accen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6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5">
  <p:cSld name="TITLE_AND_BOD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4862000" y="365160"/>
            <a:ext cx="292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1" type="subTitle"/>
          </p:nvPr>
        </p:nvSpPr>
        <p:spPr>
          <a:xfrm>
            <a:off x="4862000" y="1794650"/>
            <a:ext cx="2407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2" type="subTitle"/>
          </p:nvPr>
        </p:nvSpPr>
        <p:spPr>
          <a:xfrm>
            <a:off x="4862000" y="2127857"/>
            <a:ext cx="24075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2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2241325" y="2895800"/>
            <a:ext cx="21120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2" type="subTitle"/>
          </p:nvPr>
        </p:nvSpPr>
        <p:spPr>
          <a:xfrm>
            <a:off x="2241325" y="3209694"/>
            <a:ext cx="21120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3" type="subTitle"/>
          </p:nvPr>
        </p:nvSpPr>
        <p:spPr>
          <a:xfrm>
            <a:off x="4789675" y="2895800"/>
            <a:ext cx="21120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4789675" y="3209694"/>
            <a:ext cx="21120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2454150" y="1658625"/>
            <a:ext cx="4235700" cy="23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2411400" y="1610350"/>
            <a:ext cx="4321200" cy="11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11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2411400" y="2893950"/>
            <a:ext cx="43212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3049500" y="1735110"/>
            <a:ext cx="5331000" cy="24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1954800" y="1696463"/>
            <a:ext cx="5234400" cy="14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</a:lstStyle>
          <a:p/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1954800" y="3026750"/>
            <a:ext cx="523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38383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○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■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○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■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○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Titillium Web"/>
              <a:buChar char="■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jpg"/><Relationship Id="rId4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ctrTitle"/>
          </p:nvPr>
        </p:nvSpPr>
        <p:spPr>
          <a:xfrm>
            <a:off x="1685825" y="1351476"/>
            <a:ext cx="5772300" cy="11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Moonshot Project</a:t>
            </a:r>
            <a:endParaRPr/>
          </a:p>
        </p:txBody>
      </p:sp>
      <p:sp>
        <p:nvSpPr>
          <p:cNvPr id="130" name="Google Shape;130;p28"/>
          <p:cNvSpPr txBox="1"/>
          <p:nvPr>
            <p:ph idx="1" type="subTitle"/>
          </p:nvPr>
        </p:nvSpPr>
        <p:spPr>
          <a:xfrm>
            <a:off x="1685850" y="3157632"/>
            <a:ext cx="5772300" cy="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GROSSO						2023-2024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1675850" y="1814050"/>
            <a:ext cx="5796000" cy="13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1829900" y="365150"/>
            <a:ext cx="39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Future Improvements</a:t>
            </a:r>
            <a:endParaRPr sz="3500"/>
          </a:p>
        </p:txBody>
      </p:sp>
      <p:sp>
        <p:nvSpPr>
          <p:cNvPr id="241" name="Google Shape;241;p38"/>
          <p:cNvSpPr txBox="1"/>
          <p:nvPr>
            <p:ph idx="1" type="subTitle"/>
          </p:nvPr>
        </p:nvSpPr>
        <p:spPr>
          <a:xfrm>
            <a:off x="1234600" y="1447300"/>
            <a:ext cx="5089800" cy="23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Short Term</a:t>
            </a:r>
            <a:endParaRPr sz="21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Fix output 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Better paths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Rework the Isolation part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Prevent the console from closing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1829900" y="365150"/>
            <a:ext cx="39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Future Improvements</a:t>
            </a:r>
            <a:endParaRPr sz="3500"/>
          </a:p>
        </p:txBody>
      </p:sp>
      <p:sp>
        <p:nvSpPr>
          <p:cNvPr id="247" name="Google Shape;247;p39"/>
          <p:cNvSpPr txBox="1"/>
          <p:nvPr>
            <p:ph idx="1" type="subTitle"/>
          </p:nvPr>
        </p:nvSpPr>
        <p:spPr>
          <a:xfrm>
            <a:off x="1151650" y="1107250"/>
            <a:ext cx="18618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/>
              <a:t>Long Term</a:t>
            </a:r>
            <a:endParaRPr sz="2100"/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425" y="1220450"/>
            <a:ext cx="2417233" cy="30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5950" y="1220451"/>
            <a:ext cx="2201995" cy="30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1674000" y="1842375"/>
            <a:ext cx="5796000" cy="13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6" name="Google Shape;136;p29"/>
          <p:cNvSpPr txBox="1"/>
          <p:nvPr>
            <p:ph idx="19" type="subTitle"/>
          </p:nvPr>
        </p:nvSpPr>
        <p:spPr>
          <a:xfrm>
            <a:off x="2167823" y="4341272"/>
            <a:ext cx="22542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7" name="Google Shape;137;p29"/>
          <p:cNvSpPr txBox="1"/>
          <p:nvPr>
            <p:ph idx="21" type="title"/>
          </p:nvPr>
        </p:nvSpPr>
        <p:spPr>
          <a:xfrm>
            <a:off x="1439969" y="4416895"/>
            <a:ext cx="4932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8" name="Google Shape;138;p29"/>
          <p:cNvSpPr txBox="1"/>
          <p:nvPr>
            <p:ph idx="4" type="subTitle"/>
          </p:nvPr>
        </p:nvSpPr>
        <p:spPr>
          <a:xfrm>
            <a:off x="2131375" y="1652350"/>
            <a:ext cx="28308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a Categoriser Works</a:t>
            </a:r>
            <a:endParaRPr/>
          </a:p>
        </p:txBody>
      </p:sp>
      <p:sp>
        <p:nvSpPr>
          <p:cNvPr id="139" name="Google Shape;139;p29"/>
          <p:cNvSpPr txBox="1"/>
          <p:nvPr>
            <p:ph idx="1" type="subTitle"/>
          </p:nvPr>
        </p:nvSpPr>
        <p:spPr>
          <a:xfrm>
            <a:off x="2129026" y="1020350"/>
            <a:ext cx="25782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Subject</a:t>
            </a:r>
            <a:endParaRPr/>
          </a:p>
        </p:txBody>
      </p:sp>
      <p:sp>
        <p:nvSpPr>
          <p:cNvPr id="140" name="Google Shape;140;p29"/>
          <p:cNvSpPr txBox="1"/>
          <p:nvPr>
            <p:ph idx="7" type="subTitle"/>
          </p:nvPr>
        </p:nvSpPr>
        <p:spPr>
          <a:xfrm>
            <a:off x="2132726" y="2360075"/>
            <a:ext cx="28308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to Apply it to Files</a:t>
            </a:r>
            <a:endParaRPr/>
          </a:p>
        </p:txBody>
      </p:sp>
      <p:sp>
        <p:nvSpPr>
          <p:cNvPr id="141" name="Google Shape;141;p29"/>
          <p:cNvSpPr txBox="1"/>
          <p:nvPr>
            <p:ph idx="13" type="subTitle"/>
          </p:nvPr>
        </p:nvSpPr>
        <p:spPr>
          <a:xfrm>
            <a:off x="2167825" y="3003350"/>
            <a:ext cx="26688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42" name="Google Shape;142;p29"/>
          <p:cNvSpPr txBox="1"/>
          <p:nvPr>
            <p:ph idx="3" type="title"/>
          </p:nvPr>
        </p:nvSpPr>
        <p:spPr>
          <a:xfrm>
            <a:off x="1439326" y="1046314"/>
            <a:ext cx="494400" cy="3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3" name="Google Shape;143;p29"/>
          <p:cNvSpPr txBox="1"/>
          <p:nvPr>
            <p:ph idx="6" type="title"/>
          </p:nvPr>
        </p:nvSpPr>
        <p:spPr>
          <a:xfrm>
            <a:off x="1440035" y="1731832"/>
            <a:ext cx="4932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4" name="Google Shape;144;p29"/>
          <p:cNvSpPr txBox="1"/>
          <p:nvPr>
            <p:ph idx="9" type="title"/>
          </p:nvPr>
        </p:nvSpPr>
        <p:spPr>
          <a:xfrm>
            <a:off x="1440035" y="2413995"/>
            <a:ext cx="4932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5" name="Google Shape;145;p29"/>
          <p:cNvSpPr txBox="1"/>
          <p:nvPr>
            <p:ph idx="15" type="title"/>
          </p:nvPr>
        </p:nvSpPr>
        <p:spPr>
          <a:xfrm>
            <a:off x="1440069" y="3066222"/>
            <a:ext cx="4932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6" name="Google Shape;146;p29"/>
          <p:cNvSpPr txBox="1"/>
          <p:nvPr>
            <p:ph idx="16" type="subTitle"/>
          </p:nvPr>
        </p:nvSpPr>
        <p:spPr>
          <a:xfrm>
            <a:off x="2167825" y="3633550"/>
            <a:ext cx="25782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47" name="Google Shape;147;p29"/>
          <p:cNvSpPr txBox="1"/>
          <p:nvPr>
            <p:ph idx="18" type="title"/>
          </p:nvPr>
        </p:nvSpPr>
        <p:spPr>
          <a:xfrm>
            <a:off x="1439969" y="3714707"/>
            <a:ext cx="493200" cy="3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1439325" y="957798"/>
            <a:ext cx="494503" cy="572638"/>
          </a:xfrm>
          <a:custGeom>
            <a:rect b="b" l="l" r="r" t="t"/>
            <a:pathLst>
              <a:path extrusionOk="0" h="167929" w="145442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9"/>
          <p:cNvSpPr/>
          <p:nvPr/>
        </p:nvSpPr>
        <p:spPr>
          <a:xfrm>
            <a:off x="1439326" y="1613763"/>
            <a:ext cx="494503" cy="570959"/>
          </a:xfrm>
          <a:custGeom>
            <a:rect b="b" l="l" r="r" t="t"/>
            <a:pathLst>
              <a:path extrusionOk="0" h="167929" w="145442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1439327" y="2293588"/>
            <a:ext cx="494503" cy="570959"/>
          </a:xfrm>
          <a:custGeom>
            <a:rect b="b" l="l" r="r" t="t"/>
            <a:pathLst>
              <a:path extrusionOk="0" h="167929" w="145442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1439374" y="2945113"/>
            <a:ext cx="494503" cy="570959"/>
          </a:xfrm>
          <a:custGeom>
            <a:rect b="b" l="l" r="r" t="t"/>
            <a:pathLst>
              <a:path extrusionOk="0" h="167929" w="145442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/>
          <p:nvPr/>
        </p:nvSpPr>
        <p:spPr>
          <a:xfrm>
            <a:off x="1439274" y="3596638"/>
            <a:ext cx="494503" cy="570959"/>
          </a:xfrm>
          <a:custGeom>
            <a:rect b="b" l="l" r="r" t="t"/>
            <a:pathLst>
              <a:path extrusionOk="0" h="167929" w="145442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9"/>
          <p:cNvSpPr/>
          <p:nvPr/>
        </p:nvSpPr>
        <p:spPr>
          <a:xfrm>
            <a:off x="1439274" y="4296488"/>
            <a:ext cx="494503" cy="570959"/>
          </a:xfrm>
          <a:custGeom>
            <a:rect b="b" l="l" r="r" t="t"/>
            <a:pathLst>
              <a:path extrusionOk="0" h="167929" w="145442">
                <a:moveTo>
                  <a:pt x="72721" y="167692"/>
                </a:moveTo>
                <a:lnTo>
                  <a:pt x="72815" y="167527"/>
                </a:lnTo>
                <a:lnTo>
                  <a:pt x="401" y="125716"/>
                </a:lnTo>
                <a:lnTo>
                  <a:pt x="401" y="42212"/>
                </a:lnTo>
                <a:lnTo>
                  <a:pt x="72721" y="449"/>
                </a:lnTo>
                <a:lnTo>
                  <a:pt x="145040" y="42212"/>
                </a:lnTo>
                <a:lnTo>
                  <a:pt x="145040" y="125716"/>
                </a:lnTo>
                <a:lnTo>
                  <a:pt x="72626" y="167527"/>
                </a:lnTo>
                <a:lnTo>
                  <a:pt x="72721" y="167692"/>
                </a:lnTo>
                <a:lnTo>
                  <a:pt x="72815" y="167527"/>
                </a:lnTo>
                <a:lnTo>
                  <a:pt x="72721" y="167692"/>
                </a:lnTo>
                <a:lnTo>
                  <a:pt x="72815" y="167881"/>
                </a:lnTo>
                <a:lnTo>
                  <a:pt x="145441" y="125952"/>
                </a:lnTo>
                <a:lnTo>
                  <a:pt x="145441" y="41976"/>
                </a:lnTo>
                <a:lnTo>
                  <a:pt x="72721" y="0"/>
                </a:lnTo>
                <a:lnTo>
                  <a:pt x="0" y="41976"/>
                </a:lnTo>
                <a:lnTo>
                  <a:pt x="0" y="125952"/>
                </a:lnTo>
                <a:lnTo>
                  <a:pt x="72721" y="167928"/>
                </a:lnTo>
                <a:lnTo>
                  <a:pt x="72815" y="167881"/>
                </a:lnTo>
                <a:lnTo>
                  <a:pt x="72721" y="167692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/>
          <p:nvPr/>
        </p:nvSpPr>
        <p:spPr>
          <a:xfrm>
            <a:off x="1954789" y="1542724"/>
            <a:ext cx="1964943" cy="2268624"/>
          </a:xfrm>
          <a:custGeom>
            <a:rect b="b" l="l" r="r" t="t"/>
            <a:pathLst>
              <a:path extrusionOk="0" h="167457" w="145041">
                <a:moveTo>
                  <a:pt x="72509" y="167456"/>
                </a:moveTo>
                <a:lnTo>
                  <a:pt x="1" y="125598"/>
                </a:lnTo>
                <a:lnTo>
                  <a:pt x="1" y="41858"/>
                </a:lnTo>
                <a:lnTo>
                  <a:pt x="72509" y="0"/>
                </a:lnTo>
                <a:lnTo>
                  <a:pt x="145040" y="41858"/>
                </a:lnTo>
                <a:lnTo>
                  <a:pt x="145040" y="125598"/>
                </a:lnTo>
                <a:lnTo>
                  <a:pt x="72509" y="167456"/>
                </a:lnTo>
                <a:close/>
              </a:path>
            </a:pathLst>
          </a:custGeom>
          <a:gradFill>
            <a:gsLst>
              <a:gs pos="0">
                <a:srgbClr val="434343"/>
              </a:gs>
              <a:gs pos="100000">
                <a:srgbClr val="393939"/>
              </a:gs>
            </a:gsLst>
            <a:lin ang="5400700" scaled="0"/>
          </a:gra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5400000" dist="123825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type="title"/>
          </p:nvPr>
        </p:nvSpPr>
        <p:spPr>
          <a:xfrm>
            <a:off x="4862000" y="365160"/>
            <a:ext cx="292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Subject</a:t>
            </a:r>
            <a:endParaRPr sz="4000"/>
          </a:p>
        </p:txBody>
      </p:sp>
      <p:sp>
        <p:nvSpPr>
          <p:cNvPr id="160" name="Google Shape;160;p30"/>
          <p:cNvSpPr txBox="1"/>
          <p:nvPr>
            <p:ph idx="1" type="subTitle"/>
          </p:nvPr>
        </p:nvSpPr>
        <p:spPr>
          <a:xfrm>
            <a:off x="4862000" y="2404250"/>
            <a:ext cx="2407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/>
              <a:t>Categoriser</a:t>
            </a:r>
            <a:endParaRPr sz="3100"/>
          </a:p>
        </p:txBody>
      </p:sp>
      <p:sp>
        <p:nvSpPr>
          <p:cNvPr id="161" name="Google Shape;161;p30"/>
          <p:cNvSpPr/>
          <p:nvPr/>
        </p:nvSpPr>
        <p:spPr>
          <a:xfrm>
            <a:off x="2562451" y="2297510"/>
            <a:ext cx="749626" cy="759043"/>
          </a:xfrm>
          <a:custGeom>
            <a:rect b="b" l="l" r="r" t="t"/>
            <a:pathLst>
              <a:path extrusionOk="0" h="12091" w="11941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31"/>
          <p:cNvGrpSpPr/>
          <p:nvPr/>
        </p:nvGrpSpPr>
        <p:grpSpPr>
          <a:xfrm>
            <a:off x="1436132" y="1871734"/>
            <a:ext cx="6271736" cy="1948841"/>
            <a:chOff x="1436132" y="1871734"/>
            <a:chExt cx="6271736" cy="1948841"/>
          </a:xfrm>
        </p:grpSpPr>
        <p:grpSp>
          <p:nvGrpSpPr>
            <p:cNvPr id="167" name="Google Shape;167;p31"/>
            <p:cNvGrpSpPr/>
            <p:nvPr/>
          </p:nvGrpSpPr>
          <p:grpSpPr>
            <a:xfrm>
              <a:off x="3795788" y="1871734"/>
              <a:ext cx="1558828" cy="1948841"/>
              <a:chOff x="3795788" y="1871734"/>
              <a:chExt cx="1558828" cy="1948841"/>
            </a:xfrm>
          </p:grpSpPr>
          <p:sp>
            <p:nvSpPr>
              <p:cNvPr id="168" name="Google Shape;168;p31"/>
              <p:cNvSpPr/>
              <p:nvPr/>
            </p:nvSpPr>
            <p:spPr>
              <a:xfrm>
                <a:off x="3897860" y="2256526"/>
                <a:ext cx="1354683" cy="1564048"/>
              </a:xfrm>
              <a:custGeom>
                <a:rect b="b" l="l" r="r" t="t"/>
                <a:pathLst>
                  <a:path extrusionOk="0" h="167457" w="145041">
                    <a:moveTo>
                      <a:pt x="72509" y="167456"/>
                    </a:moveTo>
                    <a:lnTo>
                      <a:pt x="1" y="125598"/>
                    </a:lnTo>
                    <a:lnTo>
                      <a:pt x="1" y="41858"/>
                    </a:lnTo>
                    <a:lnTo>
                      <a:pt x="72509" y="0"/>
                    </a:lnTo>
                    <a:lnTo>
                      <a:pt x="145040" y="41858"/>
                    </a:lnTo>
                    <a:lnTo>
                      <a:pt x="145040" y="125598"/>
                    </a:lnTo>
                    <a:lnTo>
                      <a:pt x="72509" y="167456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31"/>
              <p:cNvSpPr/>
              <p:nvPr/>
            </p:nvSpPr>
            <p:spPr>
              <a:xfrm>
                <a:off x="3795788" y="1871734"/>
                <a:ext cx="1558828" cy="1799744"/>
              </a:xfrm>
              <a:custGeom>
                <a:rect b="b" l="l" r="r" t="t"/>
                <a:pathLst>
                  <a:path extrusionOk="0" h="167457" w="145041">
                    <a:moveTo>
                      <a:pt x="72509" y="167456"/>
                    </a:moveTo>
                    <a:lnTo>
                      <a:pt x="1" y="125598"/>
                    </a:lnTo>
                    <a:lnTo>
                      <a:pt x="1" y="41858"/>
                    </a:lnTo>
                    <a:lnTo>
                      <a:pt x="72509" y="0"/>
                    </a:lnTo>
                    <a:lnTo>
                      <a:pt x="145040" y="41858"/>
                    </a:lnTo>
                    <a:lnTo>
                      <a:pt x="145040" y="125598"/>
                    </a:lnTo>
                    <a:lnTo>
                      <a:pt x="72509" y="167456"/>
                    </a:lnTo>
                    <a:close/>
                  </a:path>
                </a:pathLst>
              </a:custGeom>
              <a:gradFill>
                <a:gsLst>
                  <a:gs pos="0">
                    <a:srgbClr val="434343"/>
                  </a:gs>
                  <a:gs pos="100000">
                    <a:srgbClr val="393939"/>
                  </a:gs>
                </a:gsLst>
                <a:lin ang="5400700" scaled="0"/>
              </a:gradFill>
              <a:ln>
                <a:noFill/>
              </a:ln>
              <a:effectLst>
                <a:outerShdw blurRad="257175" rotWithShape="0" algn="bl" dir="5400000" dist="123825">
                  <a:srgbClr val="000000">
                    <a:alpha val="3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31"/>
            <p:cNvGrpSpPr/>
            <p:nvPr/>
          </p:nvGrpSpPr>
          <p:grpSpPr>
            <a:xfrm>
              <a:off x="6149040" y="1871734"/>
              <a:ext cx="1558828" cy="1948841"/>
              <a:chOff x="6149040" y="1871734"/>
              <a:chExt cx="1558828" cy="1948841"/>
            </a:xfrm>
          </p:grpSpPr>
          <p:sp>
            <p:nvSpPr>
              <p:cNvPr id="171" name="Google Shape;171;p31"/>
              <p:cNvSpPr/>
              <p:nvPr/>
            </p:nvSpPr>
            <p:spPr>
              <a:xfrm>
                <a:off x="6251113" y="2256526"/>
                <a:ext cx="1354683" cy="1564048"/>
              </a:xfrm>
              <a:custGeom>
                <a:rect b="b" l="l" r="r" t="t"/>
                <a:pathLst>
                  <a:path extrusionOk="0" h="167457" w="145041">
                    <a:moveTo>
                      <a:pt x="72509" y="167456"/>
                    </a:moveTo>
                    <a:lnTo>
                      <a:pt x="1" y="125598"/>
                    </a:lnTo>
                    <a:lnTo>
                      <a:pt x="1" y="41858"/>
                    </a:lnTo>
                    <a:lnTo>
                      <a:pt x="72509" y="0"/>
                    </a:lnTo>
                    <a:lnTo>
                      <a:pt x="145040" y="41858"/>
                    </a:lnTo>
                    <a:lnTo>
                      <a:pt x="145040" y="125598"/>
                    </a:lnTo>
                    <a:lnTo>
                      <a:pt x="72509" y="167456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31"/>
              <p:cNvSpPr/>
              <p:nvPr/>
            </p:nvSpPr>
            <p:spPr>
              <a:xfrm>
                <a:off x="6149040" y="1871734"/>
                <a:ext cx="1558828" cy="1799744"/>
              </a:xfrm>
              <a:custGeom>
                <a:rect b="b" l="l" r="r" t="t"/>
                <a:pathLst>
                  <a:path extrusionOk="0" h="167457" w="145041">
                    <a:moveTo>
                      <a:pt x="72509" y="167456"/>
                    </a:moveTo>
                    <a:lnTo>
                      <a:pt x="1" y="125598"/>
                    </a:lnTo>
                    <a:lnTo>
                      <a:pt x="1" y="41858"/>
                    </a:lnTo>
                    <a:lnTo>
                      <a:pt x="72509" y="0"/>
                    </a:lnTo>
                    <a:lnTo>
                      <a:pt x="145040" y="41858"/>
                    </a:lnTo>
                    <a:lnTo>
                      <a:pt x="145040" y="125598"/>
                    </a:lnTo>
                    <a:lnTo>
                      <a:pt x="72509" y="167456"/>
                    </a:lnTo>
                    <a:close/>
                  </a:path>
                </a:pathLst>
              </a:custGeom>
              <a:gradFill>
                <a:gsLst>
                  <a:gs pos="0">
                    <a:srgbClr val="434343"/>
                  </a:gs>
                  <a:gs pos="100000">
                    <a:srgbClr val="393939"/>
                  </a:gs>
                </a:gsLst>
                <a:lin ang="5400700" scaled="0"/>
              </a:gradFill>
              <a:ln>
                <a:noFill/>
              </a:ln>
              <a:effectLst>
                <a:outerShdw blurRad="257175" rotWithShape="0" algn="bl" dir="5400000" dist="123825">
                  <a:srgbClr val="000000">
                    <a:alpha val="3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p31"/>
            <p:cNvGrpSpPr/>
            <p:nvPr/>
          </p:nvGrpSpPr>
          <p:grpSpPr>
            <a:xfrm>
              <a:off x="1436132" y="1871734"/>
              <a:ext cx="1558828" cy="1948841"/>
              <a:chOff x="1436132" y="1871734"/>
              <a:chExt cx="1558828" cy="1948841"/>
            </a:xfrm>
          </p:grpSpPr>
          <p:sp>
            <p:nvSpPr>
              <p:cNvPr id="174" name="Google Shape;174;p31"/>
              <p:cNvSpPr/>
              <p:nvPr/>
            </p:nvSpPr>
            <p:spPr>
              <a:xfrm>
                <a:off x="1538204" y="2256526"/>
                <a:ext cx="1354683" cy="1564048"/>
              </a:xfrm>
              <a:custGeom>
                <a:rect b="b" l="l" r="r" t="t"/>
                <a:pathLst>
                  <a:path extrusionOk="0" h="167457" w="145041">
                    <a:moveTo>
                      <a:pt x="72509" y="167456"/>
                    </a:moveTo>
                    <a:lnTo>
                      <a:pt x="1" y="125598"/>
                    </a:lnTo>
                    <a:lnTo>
                      <a:pt x="1" y="41858"/>
                    </a:lnTo>
                    <a:lnTo>
                      <a:pt x="72509" y="0"/>
                    </a:lnTo>
                    <a:lnTo>
                      <a:pt x="145040" y="41858"/>
                    </a:lnTo>
                    <a:lnTo>
                      <a:pt x="145040" y="125598"/>
                    </a:lnTo>
                    <a:lnTo>
                      <a:pt x="72509" y="167456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31"/>
              <p:cNvSpPr/>
              <p:nvPr/>
            </p:nvSpPr>
            <p:spPr>
              <a:xfrm>
                <a:off x="1436132" y="1871734"/>
                <a:ext cx="1558828" cy="1799744"/>
              </a:xfrm>
              <a:custGeom>
                <a:rect b="b" l="l" r="r" t="t"/>
                <a:pathLst>
                  <a:path extrusionOk="0" h="167457" w="145041">
                    <a:moveTo>
                      <a:pt x="72509" y="167456"/>
                    </a:moveTo>
                    <a:lnTo>
                      <a:pt x="1" y="125598"/>
                    </a:lnTo>
                    <a:lnTo>
                      <a:pt x="1" y="41858"/>
                    </a:lnTo>
                    <a:lnTo>
                      <a:pt x="72509" y="0"/>
                    </a:lnTo>
                    <a:lnTo>
                      <a:pt x="145040" y="41858"/>
                    </a:lnTo>
                    <a:lnTo>
                      <a:pt x="145040" y="125598"/>
                    </a:lnTo>
                    <a:lnTo>
                      <a:pt x="72509" y="167456"/>
                    </a:lnTo>
                    <a:close/>
                  </a:path>
                </a:pathLst>
              </a:custGeom>
              <a:gradFill>
                <a:gsLst>
                  <a:gs pos="0">
                    <a:srgbClr val="434343"/>
                  </a:gs>
                  <a:gs pos="100000">
                    <a:srgbClr val="393939"/>
                  </a:gs>
                </a:gsLst>
                <a:lin ang="5400700" scaled="0"/>
              </a:gradFill>
              <a:ln>
                <a:noFill/>
              </a:ln>
              <a:effectLst>
                <a:outerShdw blurRad="257175" rotWithShape="0" algn="bl" dir="5400000" dist="123825">
                  <a:srgbClr val="000000">
                    <a:alpha val="34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6" name="Google Shape;176;p31"/>
          <p:cNvSpPr txBox="1"/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Definitions</a:t>
            </a: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1436146" y="2665214"/>
            <a:ext cx="1558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Scope</a:t>
            </a:r>
            <a:endParaRPr sz="1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6149054" y="2665214"/>
            <a:ext cx="1558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Legacy Code</a:t>
            </a:r>
            <a:endParaRPr sz="1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3795802" y="2665214"/>
            <a:ext cx="1558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Spaghetti Code</a:t>
            </a:r>
            <a:endParaRPr sz="16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80" name="Google Shape;180;p31"/>
          <p:cNvGrpSpPr/>
          <p:nvPr/>
        </p:nvGrpSpPr>
        <p:grpSpPr>
          <a:xfrm>
            <a:off x="2044123" y="2185299"/>
            <a:ext cx="340168" cy="340168"/>
            <a:chOff x="2676100" y="832575"/>
            <a:chExt cx="483125" cy="483125"/>
          </a:xfrm>
        </p:grpSpPr>
        <p:sp>
          <p:nvSpPr>
            <p:cNvPr id="181" name="Google Shape;181;p31"/>
            <p:cNvSpPr/>
            <p:nvPr/>
          </p:nvSpPr>
          <p:spPr>
            <a:xfrm>
              <a:off x="2676100" y="832575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2762000" y="918475"/>
              <a:ext cx="311400" cy="311400"/>
            </a:xfrm>
            <a:custGeom>
              <a:rect b="b" l="l" r="r" t="t"/>
              <a:pathLst>
                <a:path extrusionOk="0" h="12456" w="12456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2810775" y="975075"/>
              <a:ext cx="206025" cy="198150"/>
            </a:xfrm>
            <a:custGeom>
              <a:rect b="b" l="l" r="r" t="t"/>
              <a:pathLst>
                <a:path extrusionOk="0" h="7926" w="8241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4" name="Google Shape;184;p31"/>
          <p:cNvSpPr/>
          <p:nvPr/>
        </p:nvSpPr>
        <p:spPr>
          <a:xfrm>
            <a:off x="4388715" y="2179132"/>
            <a:ext cx="372969" cy="352492"/>
          </a:xfrm>
          <a:custGeom>
            <a:rect b="b" l="l" r="r" t="t"/>
            <a:pathLst>
              <a:path extrusionOk="0" h="11792" w="12477">
                <a:moveTo>
                  <a:pt x="10845" y="690"/>
                </a:moveTo>
                <a:cubicBezTo>
                  <a:pt x="11072" y="690"/>
                  <a:pt x="11264" y="705"/>
                  <a:pt x="11406" y="733"/>
                </a:cubicBezTo>
                <a:cubicBezTo>
                  <a:pt x="11469" y="1049"/>
                  <a:pt x="11469" y="1616"/>
                  <a:pt x="11374" y="2246"/>
                </a:cubicBezTo>
                <a:lnTo>
                  <a:pt x="9894" y="765"/>
                </a:lnTo>
                <a:cubicBezTo>
                  <a:pt x="10240" y="713"/>
                  <a:pt x="10568" y="690"/>
                  <a:pt x="10845" y="690"/>
                </a:cubicBezTo>
                <a:close/>
                <a:moveTo>
                  <a:pt x="9106" y="923"/>
                </a:moveTo>
                <a:lnTo>
                  <a:pt x="11280" y="3096"/>
                </a:lnTo>
                <a:cubicBezTo>
                  <a:pt x="11185" y="3317"/>
                  <a:pt x="11091" y="3569"/>
                  <a:pt x="10996" y="3789"/>
                </a:cubicBezTo>
                <a:lnTo>
                  <a:pt x="8350" y="1143"/>
                </a:lnTo>
                <a:cubicBezTo>
                  <a:pt x="8602" y="1049"/>
                  <a:pt x="8822" y="954"/>
                  <a:pt x="9106" y="923"/>
                </a:cubicBezTo>
                <a:close/>
                <a:moveTo>
                  <a:pt x="7720" y="1458"/>
                </a:moveTo>
                <a:lnTo>
                  <a:pt x="10618" y="4388"/>
                </a:lnTo>
                <a:cubicBezTo>
                  <a:pt x="10555" y="4451"/>
                  <a:pt x="10461" y="4577"/>
                  <a:pt x="10398" y="4672"/>
                </a:cubicBezTo>
                <a:cubicBezTo>
                  <a:pt x="10303" y="4766"/>
                  <a:pt x="10240" y="4861"/>
                  <a:pt x="10114" y="4892"/>
                </a:cubicBezTo>
                <a:lnTo>
                  <a:pt x="7216" y="1994"/>
                </a:lnTo>
                <a:cubicBezTo>
                  <a:pt x="7279" y="1899"/>
                  <a:pt x="7373" y="1773"/>
                  <a:pt x="7436" y="1710"/>
                </a:cubicBezTo>
                <a:cubicBezTo>
                  <a:pt x="7531" y="1616"/>
                  <a:pt x="7594" y="1553"/>
                  <a:pt x="7720" y="1458"/>
                </a:cubicBezTo>
                <a:close/>
                <a:moveTo>
                  <a:pt x="6901" y="2655"/>
                </a:moveTo>
                <a:lnTo>
                  <a:pt x="9515" y="5270"/>
                </a:lnTo>
                <a:cubicBezTo>
                  <a:pt x="9263" y="5365"/>
                  <a:pt x="9011" y="5459"/>
                  <a:pt x="8791" y="5522"/>
                </a:cubicBezTo>
                <a:lnTo>
                  <a:pt x="6649" y="3411"/>
                </a:lnTo>
                <a:cubicBezTo>
                  <a:pt x="6680" y="3159"/>
                  <a:pt x="6775" y="2876"/>
                  <a:pt x="6901" y="2655"/>
                </a:cubicBezTo>
                <a:close/>
                <a:moveTo>
                  <a:pt x="6491" y="4231"/>
                </a:moveTo>
                <a:lnTo>
                  <a:pt x="7877" y="5617"/>
                </a:lnTo>
                <a:cubicBezTo>
                  <a:pt x="7638" y="5643"/>
                  <a:pt x="7409" y="5653"/>
                  <a:pt x="7204" y="5653"/>
                </a:cubicBezTo>
                <a:cubicBezTo>
                  <a:pt x="6923" y="5653"/>
                  <a:pt x="6686" y="5635"/>
                  <a:pt x="6523" y="5617"/>
                </a:cubicBezTo>
                <a:cubicBezTo>
                  <a:pt x="6491" y="5333"/>
                  <a:pt x="6460" y="4829"/>
                  <a:pt x="6491" y="4231"/>
                </a:cubicBezTo>
                <a:close/>
                <a:moveTo>
                  <a:pt x="4982" y="6171"/>
                </a:moveTo>
                <a:cubicBezTo>
                  <a:pt x="5371" y="6171"/>
                  <a:pt x="5708" y="6201"/>
                  <a:pt x="5892" y="6247"/>
                </a:cubicBezTo>
                <a:cubicBezTo>
                  <a:pt x="5955" y="6499"/>
                  <a:pt x="5987" y="7034"/>
                  <a:pt x="5955" y="7602"/>
                </a:cubicBezTo>
                <a:lnTo>
                  <a:pt x="4538" y="6184"/>
                </a:lnTo>
                <a:cubicBezTo>
                  <a:pt x="4690" y="6175"/>
                  <a:pt x="4839" y="6171"/>
                  <a:pt x="4982" y="6171"/>
                </a:cubicBezTo>
                <a:close/>
                <a:moveTo>
                  <a:pt x="3719" y="6310"/>
                </a:moveTo>
                <a:lnTo>
                  <a:pt x="5829" y="8452"/>
                </a:lnTo>
                <a:cubicBezTo>
                  <a:pt x="5798" y="8673"/>
                  <a:pt x="5703" y="8956"/>
                  <a:pt x="5609" y="9177"/>
                </a:cubicBezTo>
                <a:lnTo>
                  <a:pt x="2962" y="6562"/>
                </a:lnTo>
                <a:cubicBezTo>
                  <a:pt x="3183" y="6436"/>
                  <a:pt x="3435" y="6341"/>
                  <a:pt x="3719" y="6310"/>
                </a:cubicBezTo>
                <a:close/>
                <a:moveTo>
                  <a:pt x="2332" y="6908"/>
                </a:moveTo>
                <a:lnTo>
                  <a:pt x="5231" y="9807"/>
                </a:lnTo>
                <a:cubicBezTo>
                  <a:pt x="5168" y="9901"/>
                  <a:pt x="5073" y="10027"/>
                  <a:pt x="5010" y="10090"/>
                </a:cubicBezTo>
                <a:cubicBezTo>
                  <a:pt x="4916" y="10185"/>
                  <a:pt x="4853" y="10248"/>
                  <a:pt x="4727" y="10342"/>
                </a:cubicBezTo>
                <a:lnTo>
                  <a:pt x="1797" y="7412"/>
                </a:lnTo>
                <a:cubicBezTo>
                  <a:pt x="1891" y="7349"/>
                  <a:pt x="1954" y="7223"/>
                  <a:pt x="2049" y="7129"/>
                </a:cubicBezTo>
                <a:cubicBezTo>
                  <a:pt x="2112" y="7066"/>
                  <a:pt x="2206" y="6971"/>
                  <a:pt x="2332" y="6908"/>
                </a:cubicBezTo>
                <a:close/>
                <a:moveTo>
                  <a:pt x="1450" y="8011"/>
                </a:moveTo>
                <a:lnTo>
                  <a:pt x="4097" y="10657"/>
                </a:lnTo>
                <a:cubicBezTo>
                  <a:pt x="3908" y="10752"/>
                  <a:pt x="3624" y="10847"/>
                  <a:pt x="3372" y="10910"/>
                </a:cubicBezTo>
                <a:lnTo>
                  <a:pt x="1230" y="8767"/>
                </a:lnTo>
                <a:cubicBezTo>
                  <a:pt x="1293" y="8515"/>
                  <a:pt x="1387" y="8232"/>
                  <a:pt x="1450" y="8011"/>
                </a:cubicBezTo>
                <a:close/>
                <a:moveTo>
                  <a:pt x="1072" y="9586"/>
                </a:moveTo>
                <a:lnTo>
                  <a:pt x="2553" y="11067"/>
                </a:lnTo>
                <a:cubicBezTo>
                  <a:pt x="2175" y="11124"/>
                  <a:pt x="1831" y="11135"/>
                  <a:pt x="1534" y="11135"/>
                </a:cubicBezTo>
                <a:cubicBezTo>
                  <a:pt x="1337" y="11135"/>
                  <a:pt x="1160" y="11130"/>
                  <a:pt x="1009" y="11130"/>
                </a:cubicBezTo>
                <a:cubicBezTo>
                  <a:pt x="978" y="10815"/>
                  <a:pt x="978" y="10216"/>
                  <a:pt x="1072" y="9586"/>
                </a:cubicBezTo>
                <a:close/>
                <a:moveTo>
                  <a:pt x="10872" y="1"/>
                </a:moveTo>
                <a:cubicBezTo>
                  <a:pt x="9797" y="1"/>
                  <a:pt x="8028" y="173"/>
                  <a:pt x="6964" y="1238"/>
                </a:cubicBezTo>
                <a:cubicBezTo>
                  <a:pt x="6775" y="1427"/>
                  <a:pt x="6617" y="1616"/>
                  <a:pt x="6491" y="1836"/>
                </a:cubicBezTo>
                <a:cubicBezTo>
                  <a:pt x="5735" y="3033"/>
                  <a:pt x="5735" y="4703"/>
                  <a:pt x="5829" y="5491"/>
                </a:cubicBezTo>
                <a:cubicBezTo>
                  <a:pt x="5619" y="5469"/>
                  <a:pt x="5344" y="5450"/>
                  <a:pt x="5031" y="5450"/>
                </a:cubicBezTo>
                <a:cubicBezTo>
                  <a:pt x="3989" y="5450"/>
                  <a:pt x="2521" y="5655"/>
                  <a:pt x="1576" y="6625"/>
                </a:cubicBezTo>
                <a:cubicBezTo>
                  <a:pt x="1" y="8200"/>
                  <a:pt x="348" y="11319"/>
                  <a:pt x="379" y="11445"/>
                </a:cubicBezTo>
                <a:cubicBezTo>
                  <a:pt x="442" y="11603"/>
                  <a:pt x="568" y="11697"/>
                  <a:pt x="726" y="11760"/>
                </a:cubicBezTo>
                <a:cubicBezTo>
                  <a:pt x="757" y="11760"/>
                  <a:pt x="1135" y="11792"/>
                  <a:pt x="1671" y="11792"/>
                </a:cubicBezTo>
                <a:cubicBezTo>
                  <a:pt x="2710" y="11792"/>
                  <a:pt x="4443" y="11603"/>
                  <a:pt x="5514" y="10531"/>
                </a:cubicBezTo>
                <a:cubicBezTo>
                  <a:pt x="6775" y="9271"/>
                  <a:pt x="6743" y="7192"/>
                  <a:pt x="6649" y="6278"/>
                </a:cubicBezTo>
                <a:cubicBezTo>
                  <a:pt x="6869" y="6278"/>
                  <a:pt x="7121" y="6310"/>
                  <a:pt x="7405" y="6310"/>
                </a:cubicBezTo>
                <a:cubicBezTo>
                  <a:pt x="8476" y="6310"/>
                  <a:pt x="9925" y="6121"/>
                  <a:pt x="10902" y="5144"/>
                </a:cubicBezTo>
                <a:cubicBezTo>
                  <a:pt x="12477" y="3600"/>
                  <a:pt x="12099" y="481"/>
                  <a:pt x="12099" y="355"/>
                </a:cubicBezTo>
                <a:cubicBezTo>
                  <a:pt x="12036" y="198"/>
                  <a:pt x="11941" y="103"/>
                  <a:pt x="11784" y="40"/>
                </a:cubicBezTo>
                <a:cubicBezTo>
                  <a:pt x="11743" y="40"/>
                  <a:pt x="11387" y="1"/>
                  <a:pt x="108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31"/>
          <p:cNvGrpSpPr/>
          <p:nvPr/>
        </p:nvGrpSpPr>
        <p:grpSpPr>
          <a:xfrm>
            <a:off x="6743003" y="2174895"/>
            <a:ext cx="370905" cy="360976"/>
            <a:chOff x="-56407800" y="1902600"/>
            <a:chExt cx="326875" cy="318125"/>
          </a:xfrm>
        </p:grpSpPr>
        <p:sp>
          <p:nvSpPr>
            <p:cNvPr id="186" name="Google Shape;186;p31"/>
            <p:cNvSpPr/>
            <p:nvPr/>
          </p:nvSpPr>
          <p:spPr>
            <a:xfrm>
              <a:off x="-56289650" y="2072625"/>
              <a:ext cx="17325" cy="17350"/>
            </a:xfrm>
            <a:custGeom>
              <a:rect b="b" l="l" r="r" t="t"/>
              <a:pathLst>
                <a:path extrusionOk="0" h="694" w="693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-56215625" y="20726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-56407800" y="1902600"/>
              <a:ext cx="326875" cy="318125"/>
            </a:xfrm>
            <a:custGeom>
              <a:rect b="b" l="l" r="r" t="t"/>
              <a:pathLst>
                <a:path extrusionOk="0" h="12725" w="13075">
                  <a:moveTo>
                    <a:pt x="8371" y="824"/>
                  </a:moveTo>
                  <a:cubicBezTo>
                    <a:pt x="8854" y="824"/>
                    <a:pt x="9303" y="1142"/>
                    <a:pt x="9420" y="1635"/>
                  </a:cubicBezTo>
                  <a:lnTo>
                    <a:pt x="9924" y="3714"/>
                  </a:lnTo>
                  <a:cubicBezTo>
                    <a:pt x="9641" y="3777"/>
                    <a:pt x="9420" y="3809"/>
                    <a:pt x="9137" y="3809"/>
                  </a:cubicBezTo>
                  <a:lnTo>
                    <a:pt x="3907" y="3809"/>
                  </a:lnTo>
                  <a:cubicBezTo>
                    <a:pt x="3623" y="3809"/>
                    <a:pt x="3340" y="3777"/>
                    <a:pt x="3119" y="3714"/>
                  </a:cubicBezTo>
                  <a:lnTo>
                    <a:pt x="3655" y="1635"/>
                  </a:lnTo>
                  <a:cubicBezTo>
                    <a:pt x="3772" y="1142"/>
                    <a:pt x="4239" y="824"/>
                    <a:pt x="4717" y="824"/>
                  </a:cubicBezTo>
                  <a:cubicBezTo>
                    <a:pt x="4881" y="824"/>
                    <a:pt x="5046" y="861"/>
                    <a:pt x="5199" y="942"/>
                  </a:cubicBezTo>
                  <a:lnTo>
                    <a:pt x="6364" y="1509"/>
                  </a:lnTo>
                  <a:cubicBezTo>
                    <a:pt x="6427" y="1540"/>
                    <a:pt x="6490" y="1556"/>
                    <a:pt x="6545" y="1556"/>
                  </a:cubicBezTo>
                  <a:cubicBezTo>
                    <a:pt x="6601" y="1556"/>
                    <a:pt x="6648" y="1540"/>
                    <a:pt x="6679" y="1509"/>
                  </a:cubicBezTo>
                  <a:lnTo>
                    <a:pt x="7877" y="942"/>
                  </a:lnTo>
                  <a:cubicBezTo>
                    <a:pt x="8037" y="861"/>
                    <a:pt x="8206" y="824"/>
                    <a:pt x="8371" y="824"/>
                  </a:cubicBezTo>
                  <a:close/>
                  <a:moveTo>
                    <a:pt x="1299" y="3783"/>
                  </a:moveTo>
                  <a:cubicBezTo>
                    <a:pt x="1359" y="3783"/>
                    <a:pt x="1422" y="3800"/>
                    <a:pt x="1481" y="3840"/>
                  </a:cubicBezTo>
                  <a:lnTo>
                    <a:pt x="2017" y="4092"/>
                  </a:lnTo>
                  <a:cubicBezTo>
                    <a:pt x="2584" y="4344"/>
                    <a:pt x="3308" y="4565"/>
                    <a:pt x="3970" y="4565"/>
                  </a:cubicBezTo>
                  <a:lnTo>
                    <a:pt x="9200" y="4565"/>
                  </a:lnTo>
                  <a:cubicBezTo>
                    <a:pt x="9893" y="4565"/>
                    <a:pt x="10586" y="4376"/>
                    <a:pt x="11185" y="4092"/>
                  </a:cubicBezTo>
                  <a:lnTo>
                    <a:pt x="11689" y="3840"/>
                  </a:lnTo>
                  <a:cubicBezTo>
                    <a:pt x="11737" y="3824"/>
                    <a:pt x="11788" y="3816"/>
                    <a:pt x="11839" y="3816"/>
                  </a:cubicBezTo>
                  <a:cubicBezTo>
                    <a:pt x="11983" y="3816"/>
                    <a:pt x="12123" y="3881"/>
                    <a:pt x="12193" y="3998"/>
                  </a:cubicBezTo>
                  <a:cubicBezTo>
                    <a:pt x="12256" y="4187"/>
                    <a:pt x="12161" y="4439"/>
                    <a:pt x="11972" y="4502"/>
                  </a:cubicBezTo>
                  <a:lnTo>
                    <a:pt x="11468" y="4754"/>
                  </a:lnTo>
                  <a:cubicBezTo>
                    <a:pt x="10743" y="5100"/>
                    <a:pt x="9924" y="5289"/>
                    <a:pt x="9168" y="5289"/>
                  </a:cubicBezTo>
                  <a:lnTo>
                    <a:pt x="3938" y="5289"/>
                  </a:lnTo>
                  <a:cubicBezTo>
                    <a:pt x="3182" y="5289"/>
                    <a:pt x="2363" y="5100"/>
                    <a:pt x="1639" y="4754"/>
                  </a:cubicBezTo>
                  <a:lnTo>
                    <a:pt x="1134" y="4502"/>
                  </a:lnTo>
                  <a:cubicBezTo>
                    <a:pt x="945" y="4439"/>
                    <a:pt x="851" y="4187"/>
                    <a:pt x="977" y="3998"/>
                  </a:cubicBezTo>
                  <a:cubicBezTo>
                    <a:pt x="1042" y="3868"/>
                    <a:pt x="1166" y="3783"/>
                    <a:pt x="1299" y="3783"/>
                  </a:cubicBezTo>
                  <a:close/>
                  <a:moveTo>
                    <a:pt x="2426" y="6801"/>
                  </a:moveTo>
                  <a:lnTo>
                    <a:pt x="2426" y="8282"/>
                  </a:lnTo>
                  <a:cubicBezTo>
                    <a:pt x="2048" y="8282"/>
                    <a:pt x="1702" y="7936"/>
                    <a:pt x="1702" y="7558"/>
                  </a:cubicBezTo>
                  <a:cubicBezTo>
                    <a:pt x="1702" y="7148"/>
                    <a:pt x="2017" y="6801"/>
                    <a:pt x="2426" y="6801"/>
                  </a:cubicBezTo>
                  <a:close/>
                  <a:moveTo>
                    <a:pt x="10680" y="6801"/>
                  </a:moveTo>
                  <a:cubicBezTo>
                    <a:pt x="11059" y="6801"/>
                    <a:pt x="11405" y="7117"/>
                    <a:pt x="11405" y="7558"/>
                  </a:cubicBezTo>
                  <a:cubicBezTo>
                    <a:pt x="11405" y="7936"/>
                    <a:pt x="11059" y="8282"/>
                    <a:pt x="10680" y="8282"/>
                  </a:cubicBezTo>
                  <a:lnTo>
                    <a:pt x="10680" y="6801"/>
                  </a:lnTo>
                  <a:close/>
                  <a:moveTo>
                    <a:pt x="3214" y="5982"/>
                  </a:moveTo>
                  <a:cubicBezTo>
                    <a:pt x="3466" y="6014"/>
                    <a:pt x="3686" y="6014"/>
                    <a:pt x="3970" y="6014"/>
                  </a:cubicBezTo>
                  <a:lnTo>
                    <a:pt x="9200" y="6014"/>
                  </a:lnTo>
                  <a:cubicBezTo>
                    <a:pt x="9452" y="6014"/>
                    <a:pt x="9672" y="6014"/>
                    <a:pt x="9956" y="5982"/>
                  </a:cubicBezTo>
                  <a:lnTo>
                    <a:pt x="9956" y="5982"/>
                  </a:lnTo>
                  <a:cubicBezTo>
                    <a:pt x="9924" y="6297"/>
                    <a:pt x="9924" y="8219"/>
                    <a:pt x="9924" y="8503"/>
                  </a:cubicBezTo>
                  <a:lnTo>
                    <a:pt x="9924" y="8849"/>
                  </a:lnTo>
                  <a:lnTo>
                    <a:pt x="6742" y="7558"/>
                  </a:lnTo>
                  <a:cubicBezTo>
                    <a:pt x="6695" y="7526"/>
                    <a:pt x="6640" y="7510"/>
                    <a:pt x="6589" y="7510"/>
                  </a:cubicBezTo>
                  <a:cubicBezTo>
                    <a:pt x="6538" y="7510"/>
                    <a:pt x="6490" y="7526"/>
                    <a:pt x="6459" y="7558"/>
                  </a:cubicBezTo>
                  <a:lnTo>
                    <a:pt x="3214" y="8849"/>
                  </a:lnTo>
                  <a:lnTo>
                    <a:pt x="3214" y="8660"/>
                  </a:lnTo>
                  <a:lnTo>
                    <a:pt x="3214" y="5982"/>
                  </a:lnTo>
                  <a:close/>
                  <a:moveTo>
                    <a:pt x="6585" y="8282"/>
                  </a:moveTo>
                  <a:lnTo>
                    <a:pt x="9767" y="9542"/>
                  </a:lnTo>
                  <a:cubicBezTo>
                    <a:pt x="9262" y="11157"/>
                    <a:pt x="7905" y="12034"/>
                    <a:pt x="6522" y="12034"/>
                  </a:cubicBezTo>
                  <a:cubicBezTo>
                    <a:pt x="5746" y="12034"/>
                    <a:pt x="4962" y="11758"/>
                    <a:pt x="4316" y="11181"/>
                  </a:cubicBezTo>
                  <a:cubicBezTo>
                    <a:pt x="3844" y="10740"/>
                    <a:pt x="3529" y="10172"/>
                    <a:pt x="3340" y="9605"/>
                  </a:cubicBezTo>
                  <a:lnTo>
                    <a:pt x="6585" y="8282"/>
                  </a:lnTo>
                  <a:close/>
                  <a:moveTo>
                    <a:pt x="8390" y="1"/>
                  </a:moveTo>
                  <a:cubicBezTo>
                    <a:pt x="8109" y="1"/>
                    <a:pt x="7824" y="69"/>
                    <a:pt x="7561" y="217"/>
                  </a:cubicBezTo>
                  <a:lnTo>
                    <a:pt x="6522" y="721"/>
                  </a:lnTo>
                  <a:lnTo>
                    <a:pt x="5514" y="217"/>
                  </a:lnTo>
                  <a:cubicBezTo>
                    <a:pt x="5240" y="88"/>
                    <a:pt x="4955" y="27"/>
                    <a:pt x="4676" y="27"/>
                  </a:cubicBezTo>
                  <a:cubicBezTo>
                    <a:pt x="3863" y="27"/>
                    <a:pt x="3110" y="546"/>
                    <a:pt x="2899" y="1414"/>
                  </a:cubicBezTo>
                  <a:lnTo>
                    <a:pt x="2395" y="3462"/>
                  </a:lnTo>
                  <a:lnTo>
                    <a:pt x="1765" y="3147"/>
                  </a:lnTo>
                  <a:cubicBezTo>
                    <a:pt x="1607" y="3063"/>
                    <a:pt x="1435" y="3024"/>
                    <a:pt x="1265" y="3024"/>
                  </a:cubicBezTo>
                  <a:cubicBezTo>
                    <a:pt x="859" y="3024"/>
                    <a:pt x="462" y="3251"/>
                    <a:pt x="284" y="3651"/>
                  </a:cubicBezTo>
                  <a:cubicBezTo>
                    <a:pt x="0" y="4187"/>
                    <a:pt x="221" y="4880"/>
                    <a:pt x="788" y="5132"/>
                  </a:cubicBezTo>
                  <a:lnTo>
                    <a:pt x="1292" y="5384"/>
                  </a:lnTo>
                  <a:cubicBezTo>
                    <a:pt x="1639" y="5573"/>
                    <a:pt x="2048" y="5699"/>
                    <a:pt x="2426" y="5793"/>
                  </a:cubicBezTo>
                  <a:lnTo>
                    <a:pt x="2426" y="6014"/>
                  </a:lnTo>
                  <a:cubicBezTo>
                    <a:pt x="1607" y="6014"/>
                    <a:pt x="945" y="6675"/>
                    <a:pt x="945" y="7495"/>
                  </a:cubicBezTo>
                  <a:cubicBezTo>
                    <a:pt x="945" y="8282"/>
                    <a:pt x="1576" y="9007"/>
                    <a:pt x="2426" y="9007"/>
                  </a:cubicBezTo>
                  <a:cubicBezTo>
                    <a:pt x="2521" y="10015"/>
                    <a:pt x="3025" y="10992"/>
                    <a:pt x="3781" y="11685"/>
                  </a:cubicBezTo>
                  <a:cubicBezTo>
                    <a:pt x="4537" y="12378"/>
                    <a:pt x="5514" y="12724"/>
                    <a:pt x="6522" y="12724"/>
                  </a:cubicBezTo>
                  <a:cubicBezTo>
                    <a:pt x="8696" y="12724"/>
                    <a:pt x="10365" y="11055"/>
                    <a:pt x="10586" y="9007"/>
                  </a:cubicBezTo>
                  <a:cubicBezTo>
                    <a:pt x="11500" y="9007"/>
                    <a:pt x="12130" y="8282"/>
                    <a:pt x="12130" y="7495"/>
                  </a:cubicBezTo>
                  <a:cubicBezTo>
                    <a:pt x="12130" y="6675"/>
                    <a:pt x="11468" y="6014"/>
                    <a:pt x="10617" y="6014"/>
                  </a:cubicBezTo>
                  <a:lnTo>
                    <a:pt x="10617" y="5793"/>
                  </a:lnTo>
                  <a:cubicBezTo>
                    <a:pt x="11027" y="5699"/>
                    <a:pt x="11405" y="5573"/>
                    <a:pt x="11783" y="5384"/>
                  </a:cubicBezTo>
                  <a:lnTo>
                    <a:pt x="12287" y="5132"/>
                  </a:lnTo>
                  <a:cubicBezTo>
                    <a:pt x="12886" y="4911"/>
                    <a:pt x="13075" y="4250"/>
                    <a:pt x="12791" y="3682"/>
                  </a:cubicBezTo>
                  <a:cubicBezTo>
                    <a:pt x="12588" y="3299"/>
                    <a:pt x="12191" y="3061"/>
                    <a:pt x="11785" y="3061"/>
                  </a:cubicBezTo>
                  <a:cubicBezTo>
                    <a:pt x="11625" y="3061"/>
                    <a:pt x="11462" y="3098"/>
                    <a:pt x="11311" y="3178"/>
                  </a:cubicBezTo>
                  <a:lnTo>
                    <a:pt x="10775" y="3399"/>
                  </a:lnTo>
                  <a:cubicBezTo>
                    <a:pt x="10743" y="3399"/>
                    <a:pt x="10712" y="3462"/>
                    <a:pt x="10680" y="3462"/>
                  </a:cubicBezTo>
                  <a:lnTo>
                    <a:pt x="10145" y="1414"/>
                  </a:lnTo>
                  <a:cubicBezTo>
                    <a:pt x="9959" y="552"/>
                    <a:pt x="9187" y="1"/>
                    <a:pt x="8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/>
          <p:nvPr/>
        </p:nvSpPr>
        <p:spPr>
          <a:xfrm>
            <a:off x="1954789" y="1542724"/>
            <a:ext cx="1964943" cy="2268624"/>
          </a:xfrm>
          <a:custGeom>
            <a:rect b="b" l="l" r="r" t="t"/>
            <a:pathLst>
              <a:path extrusionOk="0" h="167457" w="145041">
                <a:moveTo>
                  <a:pt x="72509" y="167456"/>
                </a:moveTo>
                <a:lnTo>
                  <a:pt x="1" y="125598"/>
                </a:lnTo>
                <a:lnTo>
                  <a:pt x="1" y="41858"/>
                </a:lnTo>
                <a:lnTo>
                  <a:pt x="72509" y="0"/>
                </a:lnTo>
                <a:lnTo>
                  <a:pt x="145040" y="41858"/>
                </a:lnTo>
                <a:lnTo>
                  <a:pt x="145040" y="125598"/>
                </a:lnTo>
                <a:lnTo>
                  <a:pt x="72509" y="167456"/>
                </a:lnTo>
                <a:close/>
              </a:path>
            </a:pathLst>
          </a:custGeom>
          <a:gradFill>
            <a:gsLst>
              <a:gs pos="0">
                <a:srgbClr val="434343"/>
              </a:gs>
              <a:gs pos="100000">
                <a:srgbClr val="393939"/>
              </a:gs>
            </a:gsLst>
            <a:lin ang="5400700" scaled="0"/>
          </a:gra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5400000" dist="123825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 txBox="1"/>
          <p:nvPr>
            <p:ph type="title"/>
          </p:nvPr>
        </p:nvSpPr>
        <p:spPr>
          <a:xfrm>
            <a:off x="3911700" y="365150"/>
            <a:ext cx="45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a Categoriser Works</a:t>
            </a:r>
            <a:endParaRPr sz="4000"/>
          </a:p>
        </p:txBody>
      </p:sp>
      <p:sp>
        <p:nvSpPr>
          <p:cNvPr id="195" name="Google Shape;195;p32"/>
          <p:cNvSpPr txBox="1"/>
          <p:nvPr>
            <p:ph idx="1" type="subTitle"/>
          </p:nvPr>
        </p:nvSpPr>
        <p:spPr>
          <a:xfrm>
            <a:off x="4833675" y="1847525"/>
            <a:ext cx="2407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Identify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Isolate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●"/>
            </a:pPr>
            <a:r>
              <a:rPr lang="en" sz="3100"/>
              <a:t>Store</a:t>
            </a:r>
            <a:endParaRPr sz="3100"/>
          </a:p>
        </p:txBody>
      </p:sp>
      <p:grpSp>
        <p:nvGrpSpPr>
          <p:cNvPr id="196" name="Google Shape;196;p32"/>
          <p:cNvGrpSpPr/>
          <p:nvPr/>
        </p:nvGrpSpPr>
        <p:grpSpPr>
          <a:xfrm>
            <a:off x="2559362" y="2302811"/>
            <a:ext cx="748444" cy="748444"/>
            <a:chOff x="-34776500" y="2631825"/>
            <a:chExt cx="291450" cy="291450"/>
          </a:xfrm>
        </p:grpSpPr>
        <p:sp>
          <p:nvSpPr>
            <p:cNvPr id="197" name="Google Shape;197;p32"/>
            <p:cNvSpPr/>
            <p:nvPr/>
          </p:nvSpPr>
          <p:spPr>
            <a:xfrm>
              <a:off x="-34691425" y="2666500"/>
              <a:ext cx="120525" cy="154400"/>
            </a:xfrm>
            <a:custGeom>
              <a:rect b="b" l="l" r="r" t="t"/>
              <a:pathLst>
                <a:path extrusionOk="0" h="6176" w="4821">
                  <a:moveTo>
                    <a:pt x="2331" y="693"/>
                  </a:moveTo>
                  <a:cubicBezTo>
                    <a:pt x="3277" y="693"/>
                    <a:pt x="4033" y="1449"/>
                    <a:pt x="4033" y="2394"/>
                  </a:cubicBezTo>
                  <a:cubicBezTo>
                    <a:pt x="4096" y="2899"/>
                    <a:pt x="3844" y="3466"/>
                    <a:pt x="3403" y="3781"/>
                  </a:cubicBezTo>
                  <a:cubicBezTo>
                    <a:pt x="3151" y="3970"/>
                    <a:pt x="2741" y="4348"/>
                    <a:pt x="2741" y="4946"/>
                  </a:cubicBezTo>
                  <a:lnTo>
                    <a:pt x="2741" y="5135"/>
                  </a:lnTo>
                  <a:cubicBezTo>
                    <a:pt x="2741" y="5356"/>
                    <a:pt x="2583" y="5513"/>
                    <a:pt x="2363" y="5513"/>
                  </a:cubicBezTo>
                  <a:cubicBezTo>
                    <a:pt x="2174" y="5513"/>
                    <a:pt x="2016" y="5356"/>
                    <a:pt x="2016" y="5135"/>
                  </a:cubicBezTo>
                  <a:lnTo>
                    <a:pt x="2016" y="4946"/>
                  </a:lnTo>
                  <a:cubicBezTo>
                    <a:pt x="2016" y="4285"/>
                    <a:pt x="2363" y="3655"/>
                    <a:pt x="2962" y="3214"/>
                  </a:cubicBezTo>
                  <a:cubicBezTo>
                    <a:pt x="3245" y="3025"/>
                    <a:pt x="3403" y="2710"/>
                    <a:pt x="3403" y="2394"/>
                  </a:cubicBezTo>
                  <a:cubicBezTo>
                    <a:pt x="3403" y="1827"/>
                    <a:pt x="2930" y="1355"/>
                    <a:pt x="2363" y="1355"/>
                  </a:cubicBezTo>
                  <a:cubicBezTo>
                    <a:pt x="1827" y="1355"/>
                    <a:pt x="1355" y="1827"/>
                    <a:pt x="1355" y="2394"/>
                  </a:cubicBezTo>
                  <a:cubicBezTo>
                    <a:pt x="1355" y="2583"/>
                    <a:pt x="1197" y="2741"/>
                    <a:pt x="1008" y="2741"/>
                  </a:cubicBezTo>
                  <a:cubicBezTo>
                    <a:pt x="788" y="2741"/>
                    <a:pt x="630" y="2583"/>
                    <a:pt x="630" y="2394"/>
                  </a:cubicBezTo>
                  <a:cubicBezTo>
                    <a:pt x="630" y="1449"/>
                    <a:pt x="1386" y="693"/>
                    <a:pt x="2331" y="693"/>
                  </a:cubicBezTo>
                  <a:close/>
                  <a:moveTo>
                    <a:pt x="2426" y="0"/>
                  </a:moveTo>
                  <a:cubicBezTo>
                    <a:pt x="1071" y="0"/>
                    <a:pt x="0" y="1040"/>
                    <a:pt x="0" y="2394"/>
                  </a:cubicBezTo>
                  <a:cubicBezTo>
                    <a:pt x="0" y="2930"/>
                    <a:pt x="473" y="3403"/>
                    <a:pt x="1040" y="3403"/>
                  </a:cubicBezTo>
                  <a:cubicBezTo>
                    <a:pt x="1575" y="3403"/>
                    <a:pt x="2048" y="2930"/>
                    <a:pt x="2048" y="2394"/>
                  </a:cubicBezTo>
                  <a:cubicBezTo>
                    <a:pt x="2048" y="2205"/>
                    <a:pt x="2205" y="2048"/>
                    <a:pt x="2426" y="2048"/>
                  </a:cubicBezTo>
                  <a:cubicBezTo>
                    <a:pt x="2615" y="2048"/>
                    <a:pt x="2772" y="2205"/>
                    <a:pt x="2772" y="2394"/>
                  </a:cubicBezTo>
                  <a:cubicBezTo>
                    <a:pt x="2772" y="2520"/>
                    <a:pt x="2741" y="2583"/>
                    <a:pt x="2615" y="2646"/>
                  </a:cubicBezTo>
                  <a:cubicBezTo>
                    <a:pt x="1827" y="3245"/>
                    <a:pt x="1386" y="4064"/>
                    <a:pt x="1386" y="4946"/>
                  </a:cubicBezTo>
                  <a:lnTo>
                    <a:pt x="1386" y="5135"/>
                  </a:lnTo>
                  <a:cubicBezTo>
                    <a:pt x="1386" y="5702"/>
                    <a:pt x="1859" y="6175"/>
                    <a:pt x="2426" y="6175"/>
                  </a:cubicBezTo>
                  <a:cubicBezTo>
                    <a:pt x="2962" y="6175"/>
                    <a:pt x="3434" y="5702"/>
                    <a:pt x="3434" y="5135"/>
                  </a:cubicBezTo>
                  <a:lnTo>
                    <a:pt x="3434" y="4946"/>
                  </a:lnTo>
                  <a:cubicBezTo>
                    <a:pt x="3434" y="4663"/>
                    <a:pt x="3686" y="4442"/>
                    <a:pt x="3844" y="4316"/>
                  </a:cubicBezTo>
                  <a:cubicBezTo>
                    <a:pt x="4474" y="3875"/>
                    <a:pt x="4820" y="3151"/>
                    <a:pt x="4820" y="2394"/>
                  </a:cubicBezTo>
                  <a:cubicBezTo>
                    <a:pt x="4789" y="1040"/>
                    <a:pt x="3718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2"/>
            <p:cNvSpPr/>
            <p:nvPr/>
          </p:nvSpPr>
          <p:spPr>
            <a:xfrm>
              <a:off x="-34656775" y="283740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40" y="662"/>
                  </a:moveTo>
                  <a:cubicBezTo>
                    <a:pt x="1229" y="662"/>
                    <a:pt x="1386" y="820"/>
                    <a:pt x="1386" y="1040"/>
                  </a:cubicBezTo>
                  <a:cubicBezTo>
                    <a:pt x="1386" y="1229"/>
                    <a:pt x="1197" y="1387"/>
                    <a:pt x="1040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20"/>
                    <a:pt x="819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6" y="2048"/>
                    <a:pt x="2048" y="1576"/>
                    <a:pt x="2048" y="1040"/>
                  </a:cubicBezTo>
                  <a:cubicBezTo>
                    <a:pt x="2048" y="473"/>
                    <a:pt x="1576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2"/>
            <p:cNvSpPr/>
            <p:nvPr/>
          </p:nvSpPr>
          <p:spPr>
            <a:xfrm>
              <a:off x="-34776500" y="2631825"/>
              <a:ext cx="291450" cy="291450"/>
            </a:xfrm>
            <a:custGeom>
              <a:rect b="b" l="l" r="r" t="t"/>
              <a:pathLst>
                <a:path extrusionOk="0" h="11658" w="11658">
                  <a:moveTo>
                    <a:pt x="5829" y="662"/>
                  </a:moveTo>
                  <a:cubicBezTo>
                    <a:pt x="8664" y="662"/>
                    <a:pt x="10964" y="2994"/>
                    <a:pt x="10964" y="5829"/>
                  </a:cubicBezTo>
                  <a:cubicBezTo>
                    <a:pt x="10933" y="8665"/>
                    <a:pt x="8664" y="10996"/>
                    <a:pt x="5829" y="10996"/>
                  </a:cubicBezTo>
                  <a:cubicBezTo>
                    <a:pt x="2993" y="10996"/>
                    <a:pt x="662" y="8665"/>
                    <a:pt x="662" y="5829"/>
                  </a:cubicBezTo>
                  <a:cubicBezTo>
                    <a:pt x="662" y="2994"/>
                    <a:pt x="2993" y="662"/>
                    <a:pt x="5829" y="662"/>
                  </a:cubicBezTo>
                  <a:close/>
                  <a:moveTo>
                    <a:pt x="5829" y="1"/>
                  </a:moveTo>
                  <a:cubicBezTo>
                    <a:pt x="2584" y="1"/>
                    <a:pt x="0" y="2647"/>
                    <a:pt x="0" y="5829"/>
                  </a:cubicBezTo>
                  <a:cubicBezTo>
                    <a:pt x="0" y="9043"/>
                    <a:pt x="2615" y="11658"/>
                    <a:pt x="5829" y="11658"/>
                  </a:cubicBezTo>
                  <a:cubicBezTo>
                    <a:pt x="9042" y="11658"/>
                    <a:pt x="11657" y="9011"/>
                    <a:pt x="11657" y="5829"/>
                  </a:cubicBezTo>
                  <a:cubicBezTo>
                    <a:pt x="11657" y="2584"/>
                    <a:pt x="9011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</a:t>
            </a:r>
            <a:endParaRPr/>
          </a:p>
        </p:txBody>
      </p:sp>
      <p:sp>
        <p:nvSpPr>
          <p:cNvPr id="205" name="Google Shape;205;p33"/>
          <p:cNvSpPr txBox="1"/>
          <p:nvPr>
            <p:ph idx="1" type="subTitle"/>
          </p:nvPr>
        </p:nvSpPr>
        <p:spPr>
          <a:xfrm>
            <a:off x="5423175" y="3142213"/>
            <a:ext cx="21054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Is this the same as that?</a:t>
            </a:r>
            <a:endParaRPr sz="2000"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750" y="1558625"/>
            <a:ext cx="3044701" cy="20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1850" y="-14075"/>
            <a:ext cx="51126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</a:t>
            </a:r>
            <a:endParaRPr/>
          </a:p>
        </p:txBody>
      </p:sp>
      <p:pic>
        <p:nvPicPr>
          <p:cNvPr id="213" name="Google Shape;213;p34" title="File:Blue plastic storage organizer boxes for screws.jpg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575" y="1168475"/>
            <a:ext cx="4244849" cy="32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/>
          <p:nvPr/>
        </p:nvSpPr>
        <p:spPr>
          <a:xfrm>
            <a:off x="1954789" y="1542724"/>
            <a:ext cx="1964943" cy="2268624"/>
          </a:xfrm>
          <a:custGeom>
            <a:rect b="b" l="l" r="r" t="t"/>
            <a:pathLst>
              <a:path extrusionOk="0" h="167457" w="145041">
                <a:moveTo>
                  <a:pt x="72509" y="167456"/>
                </a:moveTo>
                <a:lnTo>
                  <a:pt x="1" y="125598"/>
                </a:lnTo>
                <a:lnTo>
                  <a:pt x="1" y="41858"/>
                </a:lnTo>
                <a:lnTo>
                  <a:pt x="72509" y="0"/>
                </a:lnTo>
                <a:lnTo>
                  <a:pt x="145040" y="41858"/>
                </a:lnTo>
                <a:lnTo>
                  <a:pt x="145040" y="125598"/>
                </a:lnTo>
                <a:lnTo>
                  <a:pt x="72509" y="167456"/>
                </a:lnTo>
                <a:close/>
              </a:path>
            </a:pathLst>
          </a:custGeom>
          <a:gradFill>
            <a:gsLst>
              <a:gs pos="0">
                <a:srgbClr val="434343"/>
              </a:gs>
              <a:gs pos="100000">
                <a:srgbClr val="393939"/>
              </a:gs>
            </a:gsLst>
            <a:lin ang="5400700" scaled="0"/>
          </a:gra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5400000" dist="123825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 txBox="1"/>
          <p:nvPr>
            <p:ph type="title"/>
          </p:nvPr>
        </p:nvSpPr>
        <p:spPr>
          <a:xfrm>
            <a:off x="4368900" y="365150"/>
            <a:ext cx="45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to Apply it to Files</a:t>
            </a:r>
            <a:endParaRPr sz="4000"/>
          </a:p>
        </p:txBody>
      </p:sp>
      <p:sp>
        <p:nvSpPr>
          <p:cNvPr id="220" name="Google Shape;220;p35"/>
          <p:cNvSpPr txBox="1"/>
          <p:nvPr>
            <p:ph idx="1" type="subTitle"/>
          </p:nvPr>
        </p:nvSpPr>
        <p:spPr>
          <a:xfrm>
            <a:off x="4833675" y="2457125"/>
            <a:ext cx="2407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100"/>
              <a:t> Step by Step</a:t>
            </a:r>
            <a:endParaRPr sz="3100"/>
          </a:p>
        </p:txBody>
      </p:sp>
      <p:grpSp>
        <p:nvGrpSpPr>
          <p:cNvPr id="221" name="Google Shape;221;p35"/>
          <p:cNvGrpSpPr/>
          <p:nvPr/>
        </p:nvGrpSpPr>
        <p:grpSpPr>
          <a:xfrm>
            <a:off x="2527624" y="2234850"/>
            <a:ext cx="819065" cy="812159"/>
            <a:chOff x="-47529700" y="2342000"/>
            <a:chExt cx="302450" cy="299900"/>
          </a:xfrm>
        </p:grpSpPr>
        <p:sp>
          <p:nvSpPr>
            <p:cNvPr id="222" name="Google Shape;222;p35"/>
            <p:cNvSpPr/>
            <p:nvPr/>
          </p:nvSpPr>
          <p:spPr>
            <a:xfrm>
              <a:off x="-47529700" y="2342000"/>
              <a:ext cx="302450" cy="299900"/>
            </a:xfrm>
            <a:custGeom>
              <a:rect b="b" l="l" r="r" t="t"/>
              <a:pathLst>
                <a:path extrusionOk="0" h="11996" w="12098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-47404475" y="2395550"/>
              <a:ext cx="124475" cy="123675"/>
            </a:xfrm>
            <a:custGeom>
              <a:rect b="b" l="l" r="r" t="t"/>
              <a:pathLst>
                <a:path extrusionOk="0" h="4947" w="4979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/>
        </p:nvSpPr>
        <p:spPr>
          <a:xfrm>
            <a:off x="996575" y="618725"/>
            <a:ext cx="31173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2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2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(){}</a:t>
            </a:r>
            <a:endParaRPr sz="2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36"/>
          <p:cNvSpPr txBox="1"/>
          <p:nvPr/>
        </p:nvSpPr>
        <p:spPr>
          <a:xfrm>
            <a:off x="5304100" y="1763225"/>
            <a:ext cx="167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Token</a:t>
            </a:r>
            <a:endParaRPr sz="21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Linked List</a:t>
            </a:r>
            <a:endParaRPr sz="2100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30" name="Google Shape;230;p36" title="Printer clip art | Free SV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950" y="406200"/>
            <a:ext cx="38481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neycomb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C3FF"/>
      </a:accent1>
      <a:accent2>
        <a:srgbClr val="0094FF"/>
      </a:accent2>
      <a:accent3>
        <a:srgbClr val="383838"/>
      </a:accent3>
      <a:accent4>
        <a:srgbClr val="00BBFF"/>
      </a:accent4>
      <a:accent5>
        <a:srgbClr val="0094FF"/>
      </a:accent5>
      <a:accent6>
        <a:srgbClr val="38383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