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d233b6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d233b6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d233b6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d233b6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33f143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33f143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33f14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33f14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33f143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33f14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d233b6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d233b6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d233b6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d233b6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potify-mood-search.herokuapp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</a:rPr>
              <a:t>Spotify Mood Search</a:t>
            </a:r>
            <a:endParaRPr>
              <a:solidFill>
                <a:srgbClr val="1DB95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Gilman, Dawson Abner, Elnaz Marediya, Elin Maredia, Ilhan Raja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create an application that lets people find music to suit their mood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comprehensive and unique way to search for new music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listening to music that people would not normally listen 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535" l="1325" r="1934" t="11524"/>
          <a:stretch/>
        </p:blipFill>
        <p:spPr>
          <a:xfrm>
            <a:off x="296463" y="774825"/>
            <a:ext cx="8551075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88000" y="164050"/>
            <a:ext cx="3774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https://spotify-mood-search.herokuapp.com/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provides songs rated with metrics like danceability, energy, instrumentalness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Algorithm: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input mood vector based on user’s selections on UI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and normalize centroids for every album and artist in the dataset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cosine similarity for input and each song, artist, and album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 ranked lists based on similarity to input mood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dataset created with 1000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labels assigned to each song based on % similarity to input vector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.97&lt;similarity%&lt;=1 assigns relevance label of </a:t>
            </a:r>
            <a:r>
              <a:rPr lang="en"/>
              <a:t>8.</a:t>
            </a:r>
            <a:br>
              <a:rPr lang="en"/>
            </a:br>
            <a:r>
              <a:rPr lang="en"/>
              <a:t>      .94&lt;similarity%&lt;=.97 assigns relevance label of 7.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 ranking NDCG score = .950945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Album ranking NDCG score = .882538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Artist ranking NDCG score = .867102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Album and Artist NDCG scores are lower because they might have high variance in how their songs sound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top 5 ranked songs from highly specified and unspecified input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deviance from input vector when inputs are not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Irrelevant sounding songs may be ranked highly when input is not specified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Non-musical songs and </a:t>
            </a:r>
            <a:r>
              <a:rPr lang="en"/>
              <a:t>re-releases</a:t>
            </a:r>
            <a:r>
              <a:rPr lang="en"/>
              <a:t> of albums affect ranking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documents with “Commentary”, “Remastered”, “Deluxe” in the name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62352" l="12440" r="60431" t="21217"/>
          <a:stretch/>
        </p:blipFill>
        <p:spPr>
          <a:xfrm>
            <a:off x="311700" y="2951575"/>
            <a:ext cx="4193923" cy="7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62507" l="67343" r="5488" t="21047"/>
          <a:stretch/>
        </p:blipFill>
        <p:spPr>
          <a:xfrm>
            <a:off x="4635725" y="2951575"/>
            <a:ext cx="4196582" cy="7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745663" y="3665975"/>
            <a:ext cx="1326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Highly specified input vector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256188" y="3665975"/>
            <a:ext cx="1326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Un</a:t>
            </a:r>
            <a:r>
              <a:rPr lang="en" sz="700">
                <a:solidFill>
                  <a:schemeClr val="lt2"/>
                </a:solidFill>
              </a:rPr>
              <a:t>specified input vector</a:t>
            </a:r>
            <a:endParaRPr sz="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trouble deciding how to allocate user input to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calculate and rank given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Decided to use sliders for users to compare their mood with the given bounds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 with making the UI/Descriptions clear for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simple prompts for the user to select their mood from the description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Understanding of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Confidence/Familiarity with platform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application of the similarity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