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de2426aa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de2426aa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de2426aa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de2426aa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de2426aa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de2426aa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04728a15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04728a15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04728a1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04728a1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de2426aa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de2426aa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de2426aa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de2426aa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gda: https://github.com/JasonGross/lawvere/blob/main/src/lob-via-diagonal-using-universe.agda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de2426aa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de2426aa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N.B. Proving well_typed is future work!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de2426aa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de2426aa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df87dbef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df87dbe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N.B. Proving well_typed is future work!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de2426aa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de2426aa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df87dbe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df87dbe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de2426aa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de2426aa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MetaCoq/metacoq/tree/main/quotation/theories#readme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q.zulipchat.com/#narrow/stream/237658-MetaCoq/topic/Non-squashed.20typing.20judgments/near/348370245" TargetMode="External"/><Relationship Id="rId4" Type="http://schemas.openxmlformats.org/officeDocument/2006/relationships/hyperlink" Target="https://github.com/JasonGross/metacoq/tree/coq-8.16+quotation-typ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MetaCoq Quotation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Work Towards </a:t>
            </a:r>
            <a:r>
              <a:rPr lang="en"/>
              <a:t>Löb's Theorem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0" y="4743300"/>
            <a:ext cx="15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Gross</a:t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Context: Löb's Theorem: Building Blocks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□“X” := { t : Ast.term &amp; Σ ;;; [] |- t : &lt;% X %&gt;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i="1" lang="en">
                <a:solidFill>
                  <a:schemeClr val="dk1"/>
                </a:solidFill>
              </a:rPr>
              <a:t>Syntax forms a Cartesian Category (id, compose, ×, 1)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i="1" lang="en">
                <a:solidFill>
                  <a:schemeClr val="dk1"/>
                </a:solidFill>
              </a:rPr>
              <a:t>Diagonal lemma</a:t>
            </a:r>
            <a:r>
              <a:rPr i="1" lang="en">
                <a:solidFill>
                  <a:schemeClr val="dk1"/>
                </a:solidFill>
              </a:rPr>
              <a:t> premises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 := &lt;% { T : Type &amp; T } %&gt;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ϕ	: □((S × □S) → □“Type”)		(</a:t>
            </a:r>
            <a:r>
              <a:rPr i="1" lang="en">
                <a:solidFill>
                  <a:schemeClr val="dk1"/>
                </a:solidFill>
              </a:rPr>
              <a:t>by decidable equality with = 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“□S → Type”; _</a:t>
            </a:r>
            <a:r>
              <a:rPr lang="en">
                <a:solidFill>
                  <a:schemeClr val="dk1"/>
                </a:solidFill>
              </a:rPr>
              <a:t>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ϕ⁻¹	: □(□S → “Type”) → □S 		(</a:t>
            </a:r>
            <a:r>
              <a:rPr i="1" lang="en">
                <a:solidFill>
                  <a:schemeClr val="dk1"/>
                </a:solidFill>
              </a:rPr>
              <a:t>straightforward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(N.B. There might be minor mistakes in translation from Agda here, I haven’t fully worked out the details)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0" y="4590900"/>
            <a:ext cx="424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□(□X → X) → □X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Context: Löb's Theorem: Building Blocks III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□“X” := { t : Ast.term &amp; Σ ;;; [] |- t : &lt;% X %&gt;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i="1" lang="en">
                <a:solidFill>
                  <a:schemeClr val="dk1"/>
                </a:solidFill>
              </a:rPr>
              <a:t>Syntax forms a Cartesian Category (id, compose, ×, 1)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i="1" lang="en">
                <a:solidFill>
                  <a:schemeClr val="dk1"/>
                </a:solidFill>
              </a:rPr>
              <a:t>Diagonal lemma premises (built from decidable equality of ASTs)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i="1" lang="en">
                <a:solidFill>
                  <a:schemeClr val="dk1"/>
                </a:solidFill>
              </a:rPr>
              <a:t>Löbian premises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 := Δ(□S → X) or Δ(□(S → X)) or Δ(□S → □X), depending on proof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ϕ	: □((S × □S) → □X)		(</a:t>
            </a:r>
            <a:r>
              <a:rPr i="1" lang="en">
                <a:solidFill>
                  <a:schemeClr val="dk1"/>
                </a:solidFill>
              </a:rPr>
              <a:t>from diagonal lemma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ϕ⁻¹	: □(□S → X) → □S 		(</a:t>
            </a:r>
            <a:r>
              <a:rPr i="1" lang="en">
                <a:solidFill>
                  <a:schemeClr val="dk1"/>
                </a:solidFill>
              </a:rPr>
              <a:t>from diagonal lemma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0" y="4590900"/>
            <a:ext cx="424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□(□X → X) → □X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Context: Löb's Theorem: Building Blocks IV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□“X” := { t : Ast.term &amp; Σ ;;; [] |- t : &lt;% X %&gt;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i="1" lang="en">
                <a:solidFill>
                  <a:schemeClr val="dk1"/>
                </a:solidFill>
              </a:rPr>
              <a:t>Syntax forms a Cartesian Category (id, compose, ×, 1)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i="1" lang="en">
                <a:solidFill>
                  <a:schemeClr val="dk1"/>
                </a:solidFill>
              </a:rPr>
              <a:t>Diagonal lemma premises (built from decidable equality of ASTs)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i="1" lang="en">
                <a:solidFill>
                  <a:schemeClr val="dk1"/>
                </a:solidFill>
              </a:rPr>
              <a:t>Löbian premises (from the diagonal lemma mostly)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i="1" lang="en">
                <a:solidFill>
                  <a:schemeClr val="dk1"/>
                </a:solidFill>
              </a:rPr>
              <a:t>□ is a lax monoidal semicomonad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□-map		: □(A → B) → □(□A → □B)		(aka quote + function application)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□×-codistr	: □((□ A × □ B) → □(A × B))	(aka &lt;% &lt;% pair %&gt; %&gt;)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□1-codistr	: □(unit → □unit)				(aka &lt;% &lt;% tt %&gt; %&gt;)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cojoin		: □(□A → □□A)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0" y="4590900"/>
            <a:ext cx="424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□(□X → X) → □X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Scratchpad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X : □“Type”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□(□X → X) → □X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□(□□“False” → □“False”) → □□“False”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Can’t get □□A → □A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Context: Löb's Theorem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□(□X → X) </a:t>
            </a:r>
            <a:r>
              <a:rPr lang="en" sz="3600">
                <a:solidFill>
                  <a:schemeClr val="dk1"/>
                </a:solidFill>
              </a:rPr>
              <a:t>→ □X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□“X” := { t : Ast.term &amp; Σ ;;; [] |- t : &lt;% X %&gt; }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“If you can prove that X is true whenever X is provable, then you can prove X”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Context: Löb's Theorem: Most Challenging Building Blocks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Decidable Equality of ASTs: ∀ (x y : □X), {x = y} + {x ≠ y}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Quotation: </a:t>
            </a:r>
            <a:r>
              <a:rPr lang="en" sz="2200">
                <a:solidFill>
                  <a:schemeClr val="dk1"/>
                </a:solidFill>
              </a:rPr>
              <a:t>□A → □□A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Everything else* is comparatively </a:t>
            </a:r>
            <a:r>
              <a:rPr lang="en" sz="2200">
                <a:solidFill>
                  <a:schemeClr val="dk1"/>
                </a:solidFill>
              </a:rPr>
              <a:t>straightforward</a:t>
            </a:r>
            <a:r>
              <a:rPr lang="en" sz="2200">
                <a:solidFill>
                  <a:schemeClr val="dk1"/>
                </a:solidFill>
              </a:rPr>
              <a:t>;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details (and Agda formalization) available upon request.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000">
                <a:solidFill>
                  <a:schemeClr val="dk1"/>
                </a:solidFill>
              </a:rPr>
              <a:t>*With the possible exception of the equational reduction laws about quotation</a:t>
            </a:r>
            <a:endParaRPr i="1" sz="200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0" y="4590900"/>
            <a:ext cx="424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□“X” := { t : Ast.term &amp; Σ ;;; [] |- t : &lt;% X %&gt;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□(□X → X) → □X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693700"/>
            <a:ext cx="85206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Quotation: □A → □□A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MetaCoq Quotation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939700" cy="4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□“X” := { t : Ast.term &amp; Σ ;;; [] |- t : &lt;% X %&gt; }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Quotation</a:t>
            </a:r>
            <a:r>
              <a:rPr lang="en" sz="2200">
                <a:solidFill>
                  <a:schemeClr val="dk1"/>
                </a:solidFill>
              </a:rPr>
              <a:t>: □A → □□A	   </a:t>
            </a:r>
            <a:r>
              <a:rPr lang="en" sz="2100">
                <a:solidFill>
                  <a:schemeClr val="dk1"/>
                </a:solidFill>
              </a:rPr>
              <a:t>(</a:t>
            </a:r>
            <a:r>
              <a:rPr i="1" lang="en" sz="2100">
                <a:solidFill>
                  <a:schemeClr val="dk1"/>
                </a:solidFill>
              </a:rPr>
              <a:t>aka cojoin of the lax monoidal semicomonad □</a:t>
            </a:r>
            <a:r>
              <a:rPr lang="en" sz="2100">
                <a:solidFill>
                  <a:schemeClr val="dk1"/>
                </a:solidFill>
              </a:rPr>
              <a:t>)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c</a:t>
            </a:r>
            <a:r>
              <a:rPr lang="en" sz="2200">
                <a:solidFill>
                  <a:schemeClr val="dk1"/>
                </a:solidFill>
              </a:rPr>
              <a:t>ojoin a := (tApp &lt;% </a:t>
            </a:r>
            <a:r>
              <a:rPr lang="en" sz="2200">
                <a:solidFill>
                  <a:schemeClr val="dk1"/>
                </a:solidFill>
              </a:rPr>
              <a:t>existT</a:t>
            </a:r>
            <a:r>
              <a:rPr lang="en" sz="2200">
                <a:solidFill>
                  <a:schemeClr val="dk1"/>
                </a:solidFill>
              </a:rPr>
              <a:t> %&gt; [quote_term a.1; quote_typing a.2];</a:t>
            </a:r>
            <a:br>
              <a:rPr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			</a:t>
            </a:r>
            <a:r>
              <a:rPr lang="en">
                <a:solidFill>
                  <a:schemeClr val="dk1"/>
                </a:solidFill>
              </a:rPr>
              <a:t>quote_existT_typing quote_term_well_typed quote_typing_well_typed</a:t>
            </a:r>
            <a:r>
              <a:rPr lang="en" sz="2200">
                <a:solidFill>
                  <a:schemeClr val="dk1"/>
                </a:solidFill>
              </a:rPr>
              <a:t>)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quote_term	: Ast.term → Ast.term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quote_typing	:  (Σ ;;; Γ |- t : T) → Ast.term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quote_term_well_typed	: (Σ ;;; Γ |- t : T) → Σ ;;; [] |- quote_term t : &lt;% Ast.term %&gt;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quote_typing_well_typed	: ∀ (pf : Σ ;;; Γ |- t : T),</a:t>
            </a: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	Σ ;;; [] |- quote_typing pf : tApp &lt;% typing</a:t>
            </a:r>
            <a:r>
              <a:rPr lang="en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%&gt; [quote Σ; quote Γ; quote t; quote T]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0" y="4590900"/>
            <a:ext cx="424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□“X” := { t : Ast.term &amp; Σ ;;; [] |- t : &lt;% X %&gt;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□</a:t>
            </a:r>
            <a:r>
              <a:rPr lang="en"/>
              <a:t>(</a:t>
            </a:r>
            <a:r>
              <a:rPr lang="en"/>
              <a:t>□</a:t>
            </a:r>
            <a:r>
              <a:rPr lang="en"/>
              <a:t>X</a:t>
            </a:r>
            <a:r>
              <a:rPr lang="en"/>
              <a:t> → X</a:t>
            </a:r>
            <a:r>
              <a:rPr lang="en"/>
              <a:t>)</a:t>
            </a:r>
            <a:r>
              <a:rPr lang="en"/>
              <a:t> → □X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MetaCoq Quotation: Code Walkthrough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https://github.com/MetaCoq/metacoq/tree/main/quotation/theories#readme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Code Stats: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≈ 8 kloc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Please ask questions and tell me what you want to see!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950" y="2516775"/>
            <a:ext cx="2558099" cy="2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MetaCoq Quotation: Future Work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939700" cy="4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9999"/>
                </a:solidFill>
              </a:rPr>
              <a:t>□“X” := { t : Ast.term &amp; Σ ;;; [] |- t : &lt;% X %&gt; }</a:t>
            </a:r>
            <a:endParaRPr sz="2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9999"/>
                </a:solidFill>
              </a:rPr>
              <a:t>Quotation: □A → □□A	   </a:t>
            </a:r>
            <a:r>
              <a:rPr lang="en" sz="2100">
                <a:solidFill>
                  <a:srgbClr val="999999"/>
                </a:solidFill>
              </a:rPr>
              <a:t>(</a:t>
            </a:r>
            <a:r>
              <a:rPr i="1" lang="en" sz="2100">
                <a:solidFill>
                  <a:srgbClr val="999999"/>
                </a:solidFill>
              </a:rPr>
              <a:t>aka cojoin of the lax monoidal semicomonad □</a:t>
            </a:r>
            <a:r>
              <a:rPr lang="en" sz="2100">
                <a:solidFill>
                  <a:srgbClr val="999999"/>
                </a:solidFill>
              </a:rPr>
              <a:t>)</a:t>
            </a:r>
            <a:endParaRPr sz="21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9999"/>
                </a:solidFill>
              </a:rPr>
              <a:t>cojoin a := (tApp &lt;% existT %&gt; [quote_term a.1; quote_typing a.2];</a:t>
            </a:r>
            <a:br>
              <a:rPr lang="en" sz="2200">
                <a:solidFill>
                  <a:srgbClr val="999999"/>
                </a:solidFill>
              </a:rPr>
            </a:br>
            <a:r>
              <a:rPr lang="en" sz="2200">
                <a:solidFill>
                  <a:srgbClr val="999999"/>
                </a:solidFill>
              </a:rPr>
              <a:t>			</a:t>
            </a:r>
            <a:r>
              <a:rPr lang="en">
                <a:solidFill>
                  <a:srgbClr val="999999"/>
                </a:solidFill>
              </a:rPr>
              <a:t>quote_existT_typing quote_term_well_typed quote_typing_well_typed</a:t>
            </a:r>
            <a:r>
              <a:rPr lang="en" sz="2200">
                <a:solidFill>
                  <a:srgbClr val="999999"/>
                </a:solidFill>
              </a:rPr>
              <a:t>)</a:t>
            </a:r>
            <a:endParaRPr sz="2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9999"/>
                </a:solidFill>
              </a:rPr>
              <a:t>quote_term	: Ast.term → Ast.term</a:t>
            </a:r>
            <a:endParaRPr sz="2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9999"/>
                </a:solidFill>
              </a:rPr>
              <a:t>quote_typing	:  (Σ ;;; Γ |- t : T) → Ast.term</a:t>
            </a:r>
            <a:endParaRPr sz="2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quote_term_well_typed	: (Σ ;;; Γ |- t : T) → Σ ;;; [] |- quote_term t : &lt;% Ast.term %&gt;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quote_typing_well_typed	: ∀ (j : Σ ;;; Γ |- t : T),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Σ ;;; [] |- quote_typing j : tApp &lt;% typing %&gt; [quote Σ; quote Γ; quote t; quote T]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0" y="4590900"/>
            <a:ext cx="424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□“X” := { t : Ast.term &amp; Σ ;;; [] |- t : &lt;% X %&gt;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□(□X → X) → □X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MetaCoq Quotation: Future Work: Anticipated Major Work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832300" cy="3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Universe polymorphism design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Producing unsquashed typing derivations with a </a:t>
            </a:r>
            <a:r>
              <a:rPr lang="en">
                <a:solidFill>
                  <a:srgbClr val="000000"/>
                </a:solidFill>
              </a:rPr>
              <a:t>safechecker variant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(but </a:t>
            </a:r>
            <a:r>
              <a:rPr lang="en" u="sng">
                <a:solidFill>
                  <a:schemeClr val="hlink"/>
                </a:solidFill>
                <a:hlinkClick r:id="rId3"/>
              </a:rPr>
              <a:t>Théo Winterhalter indicated on Zulip he might be doing this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Safechecker work deduplication: abstracting over Gallina context variables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Using the same axioms in the metatheory and object theory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(also the same inductives and environment definitions)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Performance scaling with size of term?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(we need to be able to quote and safecheck cojoin (well-typed quotation) itself)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</a:rPr>
              <a:t>Partial work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JasonGross/metacoq@coq-8.16+quotation-typing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Context: Löb's Theorem: Building Blocks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4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□“X” := { t : Ast.term &amp; Σ ;;; [] |- t : &lt;% X %&gt;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i="1" lang="en">
                <a:solidFill>
                  <a:schemeClr val="dk1"/>
                </a:solidFill>
              </a:rPr>
              <a:t>Syntax forms a </a:t>
            </a:r>
            <a:r>
              <a:rPr i="1" lang="en">
                <a:solidFill>
                  <a:schemeClr val="dk1"/>
                </a:solidFill>
              </a:rPr>
              <a:t>Cartesian Category: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d		: □(A → A)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_;_		: □(A → B) → □(B → C) → □(A → C)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dup 		: □(A → A × A)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×map 	: □(A → X) → □(B → Y) → □(A × B → X × 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</a:t>
            </a: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t		: □unit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N.B. With a bit of extra work, we could also strip the outer box off of all of these, and interpret the “→” outside of the outer box to mean ≈ tactic function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0" y="4590900"/>
            <a:ext cx="424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□(□X → X) → □X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