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5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8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1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9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6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6A872-E467-4A20-B344-9487B5A4C332}" type="datetimeFigureOut">
              <a:rPr lang="en-US" smtClean="0"/>
              <a:t>1/20/2014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E3A54-76D1-4D9C-871B-E2ABA4F8D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sigfpe.com/2009/05/three-projections-of-doctor-futamura.html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hyperlink" Target="http://blog.sigfp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1273170" y="3816558"/>
            <a:ext cx="2915968" cy="2915968"/>
            <a:chOff x="1273170" y="3816558"/>
            <a:chExt cx="2915968" cy="2915968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3170" y="3816558"/>
              <a:ext cx="2915968" cy="291596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708434" y="4322459"/>
              <a:ext cx="1538569" cy="1090985"/>
            </a:xfrm>
            <a:prstGeom prst="rect">
              <a:avLst/>
            </a:prstGeom>
          </p:spPr>
        </p:pic>
      </p:grpSp>
      <p:pic>
        <p:nvPicPr>
          <p:cNvPr id="42" name="Picture 4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523" y="2730092"/>
            <a:ext cx="5017477" cy="4101787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40"/>
            <a:ext cx="7648575" cy="19621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0"/>
            <a:ext cx="194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of my time</a:t>
            </a:r>
            <a:endParaRPr lang="en-US" dirty="0"/>
          </a:p>
        </p:txBody>
      </p:sp>
      <p:sp>
        <p:nvSpPr>
          <p:cNvPr id="6" name="Cloud Callout 5"/>
          <p:cNvSpPr/>
          <p:nvPr/>
        </p:nvSpPr>
        <p:spPr>
          <a:xfrm>
            <a:off x="5497151" y="832294"/>
            <a:ext cx="2524260" cy="1635617"/>
          </a:xfrm>
          <a:prstGeom prst="cloudCallout">
            <a:avLst>
              <a:gd name="adj1" fmla="val -158879"/>
              <a:gd name="adj2" fmla="val 183336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8309403" y="670577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rest of my time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88012" y="2207396"/>
            <a:ext cx="46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Cartoon from </a:t>
            </a:r>
            <a:r>
              <a:rPr lang="en-US" sz="1200" dirty="0" err="1" smtClean="0"/>
              <a:t>xkcd</a:t>
            </a:r>
            <a:r>
              <a:rPr lang="en-US" sz="1200" dirty="0" smtClean="0"/>
              <a:t>, adapted by Alan Huang</a:t>
            </a:r>
            <a:endParaRPr lang="en-US" sz="12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70574" y="0"/>
            <a:ext cx="0" cy="248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/>
          <p:cNvCxnSpPr/>
          <p:nvPr/>
        </p:nvCxnSpPr>
        <p:spPr>
          <a:xfrm>
            <a:off x="5420547" y="2724556"/>
            <a:ext cx="0" cy="4133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/>
          <p:cNvCxnSpPr/>
          <p:nvPr/>
        </p:nvCxnSpPr>
        <p:spPr>
          <a:xfrm flipH="1">
            <a:off x="5420547" y="2484395"/>
            <a:ext cx="2649332" cy="272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Group 1045"/>
          <p:cNvGrpSpPr/>
          <p:nvPr/>
        </p:nvGrpSpPr>
        <p:grpSpPr>
          <a:xfrm>
            <a:off x="5605669" y="2797164"/>
            <a:ext cx="2464905" cy="1146593"/>
            <a:chOff x="9090991" y="2524259"/>
            <a:chExt cx="2464905" cy="1146593"/>
          </a:xfrm>
        </p:grpSpPr>
        <p:sp>
          <p:nvSpPr>
            <p:cNvPr id="1032" name="Rectangle 1031"/>
            <p:cNvSpPr/>
            <p:nvPr/>
          </p:nvSpPr>
          <p:spPr>
            <a:xfrm>
              <a:off x="9090991" y="2524259"/>
              <a:ext cx="2464905" cy="1146593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241832" y="2922752"/>
                  <a:ext cx="216322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list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list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832" y="2922752"/>
                  <a:ext cx="2163221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90" t="-2174" r="-3662" b="-369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7" name="Freeform 1036"/>
          <p:cNvSpPr/>
          <p:nvPr/>
        </p:nvSpPr>
        <p:spPr>
          <a:xfrm>
            <a:off x="1941342" y="150498"/>
            <a:ext cx="3516923" cy="896164"/>
          </a:xfrm>
          <a:custGeom>
            <a:avLst/>
            <a:gdLst>
              <a:gd name="connsiteX0" fmla="*/ 0 w 3699803"/>
              <a:gd name="connsiteY0" fmla="*/ 4247 h 1045256"/>
              <a:gd name="connsiteX1" fmla="*/ 2039815 w 3699803"/>
              <a:gd name="connsiteY1" fmla="*/ 158991 h 1045256"/>
              <a:gd name="connsiteX2" fmla="*/ 3699803 w 3699803"/>
              <a:gd name="connsiteY2" fmla="*/ 1045256 h 1045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9803" h="1045256">
                <a:moveTo>
                  <a:pt x="0" y="4247"/>
                </a:moveTo>
                <a:cubicBezTo>
                  <a:pt x="711590" y="-5132"/>
                  <a:pt x="1423181" y="-14510"/>
                  <a:pt x="2039815" y="158991"/>
                </a:cubicBezTo>
                <a:cubicBezTo>
                  <a:pt x="2656449" y="332492"/>
                  <a:pt x="3441895" y="883477"/>
                  <a:pt x="3699803" y="1045256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9" name="Straight Arrow Connector 1038"/>
          <p:cNvCxnSpPr/>
          <p:nvPr/>
        </p:nvCxnSpPr>
        <p:spPr>
          <a:xfrm>
            <a:off x="9161333" y="1046662"/>
            <a:ext cx="261246" cy="143773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420547" y="6409361"/>
            <a:ext cx="3932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Image from “</a:t>
            </a:r>
            <a:r>
              <a:rPr lang="en-US" sz="1200" b="1" dirty="0">
                <a:hlinkClick r:id="rId8"/>
              </a:rPr>
              <a:t>The Three Projections of Doctor </a:t>
            </a:r>
            <a:r>
              <a:rPr lang="en-US" sz="1200" b="1" dirty="0" err="1" smtClean="0">
                <a:hlinkClick r:id="rId8"/>
              </a:rPr>
              <a:t>Futamura</a:t>
            </a:r>
            <a:r>
              <a:rPr lang="en-US" sz="1200" dirty="0" smtClean="0"/>
              <a:t>” on </a:t>
            </a:r>
            <a:r>
              <a:rPr lang="en-US" sz="1200" b="1" dirty="0">
                <a:hlinkClick r:id="rId9"/>
              </a:rPr>
              <a:t>A Neighborhood of Infinity</a:t>
            </a:r>
            <a:endParaRPr lang="en-US" sz="1200" b="1" dirty="0"/>
          </a:p>
          <a:p>
            <a:endParaRPr lang="en-US" sz="1200" dirty="0"/>
          </a:p>
        </p:txBody>
      </p:sp>
      <p:sp>
        <p:nvSpPr>
          <p:cNvPr id="1042" name="Cloud 1041"/>
          <p:cNvSpPr/>
          <p:nvPr/>
        </p:nvSpPr>
        <p:spPr>
          <a:xfrm>
            <a:off x="10142806" y="3883592"/>
            <a:ext cx="1976597" cy="1178231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Efficient program</a:t>
            </a:r>
            <a:endParaRPr lang="en-US" dirty="0"/>
          </a:p>
        </p:txBody>
      </p:sp>
      <p:cxnSp>
        <p:nvCxnSpPr>
          <p:cNvPr id="1044" name="Straight Arrow Connector 1043"/>
          <p:cNvCxnSpPr>
            <a:stCxn id="1042" idx="1"/>
          </p:cNvCxnSpPr>
          <p:nvPr/>
        </p:nvCxnSpPr>
        <p:spPr>
          <a:xfrm>
            <a:off x="11131105" y="5060568"/>
            <a:ext cx="108981" cy="763457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loud 64"/>
          <p:cNvSpPr/>
          <p:nvPr/>
        </p:nvSpPr>
        <p:spPr>
          <a:xfrm>
            <a:off x="5458265" y="4169183"/>
            <a:ext cx="1976597" cy="742231"/>
          </a:xfrm>
          <a:prstGeom prst="cloud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Math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65" idx="3"/>
          </p:cNvCxnSpPr>
          <p:nvPr/>
        </p:nvCxnSpPr>
        <p:spPr>
          <a:xfrm flipV="1">
            <a:off x="6446564" y="3992508"/>
            <a:ext cx="298649" cy="2191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loud 67"/>
          <p:cNvSpPr/>
          <p:nvPr/>
        </p:nvSpPr>
        <p:spPr>
          <a:xfrm>
            <a:off x="8489360" y="2609832"/>
            <a:ext cx="1976597" cy="742231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Compiler</a:t>
            </a:r>
            <a:endParaRPr lang="en-US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9023278" y="3472323"/>
            <a:ext cx="362133" cy="1184472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46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Gross</dc:creator>
  <cp:lastModifiedBy>Jason Gross</cp:lastModifiedBy>
  <cp:revision>9</cp:revision>
  <dcterms:created xsi:type="dcterms:W3CDTF">2014-01-21T08:06:52Z</dcterms:created>
  <dcterms:modified xsi:type="dcterms:W3CDTF">2014-01-21T08:31:29Z</dcterms:modified>
</cp:coreProperties>
</file>