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2C764AC-4C31-4AFA-BEF5-737A1242C1AD}">
          <p14:sldIdLst>
            <p14:sldId id="256"/>
          </p14:sldIdLst>
        </p14:section>
        <p14:section name="Outline" id="{2BB1EAAA-CB86-4A2D-8E15-462FDE518A5D}">
          <p14:sldIdLst>
            <p14:sldId id="257"/>
          </p14:sldIdLst>
        </p14:section>
        <p14:section name="Untitled Section" id="{13E78AC9-549F-4FF5-B7B4-C0FBA7A1DAEF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58F2C-1D51-47A3-B91F-F513F8C46BB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7D0BD-6505-4A72-9F26-502A73768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7D0BD-6505-4A72-9F26-502A737685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6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7D0BD-6505-4A72-9F26-502A737685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7D0BD-6505-4A72-9F26-502A737685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9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1C-0ABE-4302-8FB0-4A8AC0E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7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1C-0ABE-4302-8FB0-4A8AC0E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1C-0ABE-4302-8FB0-4A8AC0E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1C-0ABE-4302-8FB0-4A8AC0E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7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1C-0ABE-4302-8FB0-4A8AC0E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9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1C-0ABE-4302-8FB0-4A8AC0E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2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1C-0ABE-4302-8FB0-4A8AC0E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8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1C-0ABE-4302-8FB0-4A8AC0E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1C-0ABE-4302-8FB0-4A8AC0E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4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1C-0ABE-4302-8FB0-4A8AC0E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1C-0ABE-4302-8FB0-4A8AC0E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November 30,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D81C-0ABE-4302-8FB0-4A8AC0E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7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Engineering of Proof-Based </a:t>
            </a:r>
            <a:r>
              <a:rPr lang="en-US" dirty="0" smtClean="0"/>
              <a:t>Software Systems </a:t>
            </a:r>
            <a:r>
              <a:rPr lang="en-US" dirty="0"/>
              <a:t>at Scale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Gross</a:t>
            </a:r>
          </a:p>
          <a:p>
            <a:r>
              <a:rPr lang="en-US" dirty="0" smtClean="0"/>
              <a:t>Ph.D. Defense</a:t>
            </a:r>
          </a:p>
          <a:p>
            <a:r>
              <a:rPr lang="en-US" dirty="0" smtClean="0"/>
              <a:t>MIT CSAIL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1C-0ABE-4302-8FB0-4A8AC0E9431D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at the problem, e</a:t>
            </a:r>
            <a:r>
              <a:rPr lang="en-US" dirty="0" smtClean="0"/>
              <a:t>xplain why it’s important (standing in the way of verification reaching its promise, no-one seems to be tackling it or even systematically investigating it)</a:t>
            </a:r>
          </a:p>
          <a:p>
            <a:r>
              <a:rPr lang="en-US" dirty="0" smtClean="0"/>
              <a:t>Share the projects I’ve done in my PhD, how this issue has shown up in them</a:t>
            </a:r>
            <a:r>
              <a:rPr lang="en-US" smtClean="0"/>
              <a:t>, how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1C-0ABE-4302-8FB0-4A8AC0E9431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1C-0ABE-4302-8FB0-4A8AC0E9431D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D81C-0ABE-4302-8FB0-4A8AC0E9431D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30,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93</Words>
  <Application>Microsoft Office PowerPoint</Application>
  <PresentationFormat>Widescreen</PresentationFormat>
  <Paragraphs>21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Performance Engineering of Proof-Based Software Systems at Scale</vt:lpstr>
      <vt:lpstr>Outline</vt:lpstr>
      <vt:lpstr>gasd</vt:lpstr>
      <vt:lpstr>bs</vt:lpstr>
    </vt:vector>
  </TitlesOfParts>
  <Company>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Gross</dc:creator>
  <cp:lastModifiedBy>Jason Gross</cp:lastModifiedBy>
  <cp:revision>7</cp:revision>
  <dcterms:created xsi:type="dcterms:W3CDTF">2020-11-09T22:36:26Z</dcterms:created>
  <dcterms:modified xsi:type="dcterms:W3CDTF">2020-11-09T23:52:59Z</dcterms:modified>
</cp:coreProperties>
</file>