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56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13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12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93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5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297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46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59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13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7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8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5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2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12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6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9412E2-DC5C-4BB7-A677-F0AA1728279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0743-BBA8-4A3C-B2D2-0979700C5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007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1091CFC-15C1-5B30-B8E0-F5014B6D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66" y="667002"/>
            <a:ext cx="7135221" cy="14098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E58A826-6D4D-74DE-0B26-7EE7511E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02" y="2466288"/>
            <a:ext cx="4553585" cy="241016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DFE520-AF47-DB19-8A4D-7E59AFF2C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634" y="5265838"/>
            <a:ext cx="4363059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7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1761FAA-0230-4C18-5431-479A7AA7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26" y="1387742"/>
            <a:ext cx="4458322" cy="34485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894EDC-B1A6-7277-15E5-73EECC13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26" y="413422"/>
            <a:ext cx="4363059" cy="7430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68B80F4-9893-8430-6E43-1D3780331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08" y="1810511"/>
            <a:ext cx="5068007" cy="6858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33FA18B-30CD-4739-0B91-0DAF78D9D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608" y="2773538"/>
            <a:ext cx="435353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F5685E-F23E-2447-A826-C7BD5404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1" y="922301"/>
            <a:ext cx="4477375" cy="724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2780D6B-7391-97FA-CECA-E4221681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52" y="2219156"/>
            <a:ext cx="5315692" cy="10383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0CA6B0A-5201-918E-EBC5-E837877DB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257" y="3830380"/>
            <a:ext cx="5601482" cy="7049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FDE4FD8-AEE0-BBA0-4845-FAC8ADD47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180" y="5108182"/>
            <a:ext cx="294363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444BD8-23F0-2694-978A-0CC7DB836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952154"/>
            <a:ext cx="440116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69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離子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正昇 謝</dc:creator>
  <cp:lastModifiedBy>正昇 謝</cp:lastModifiedBy>
  <cp:revision>1</cp:revision>
  <dcterms:created xsi:type="dcterms:W3CDTF">2023-08-09T07:51:36Z</dcterms:created>
  <dcterms:modified xsi:type="dcterms:W3CDTF">2023-08-09T08:01:16Z</dcterms:modified>
</cp:coreProperties>
</file>