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 id="2147483708" r:id="rId5"/>
    <p:sldMasterId id="2147483712" r:id="rId6"/>
    <p:sldMasterId id="2147483848" r:id="rId7"/>
  </p:sldMasterIdLst>
  <p:notesMasterIdLst>
    <p:notesMasterId r:id="rId30"/>
  </p:notesMasterIdLst>
  <p:sldIdLst>
    <p:sldId id="256" r:id="rId8"/>
    <p:sldId id="547" r:id="rId9"/>
    <p:sldId id="548" r:id="rId10"/>
    <p:sldId id="550" r:id="rId11"/>
    <p:sldId id="572" r:id="rId12"/>
    <p:sldId id="558" r:id="rId13"/>
    <p:sldId id="560" r:id="rId14"/>
    <p:sldId id="569" r:id="rId15"/>
    <p:sldId id="553" r:id="rId16"/>
    <p:sldId id="554" r:id="rId17"/>
    <p:sldId id="555" r:id="rId18"/>
    <p:sldId id="556" r:id="rId19"/>
    <p:sldId id="557" r:id="rId20"/>
    <p:sldId id="573" r:id="rId21"/>
    <p:sldId id="574" r:id="rId22"/>
    <p:sldId id="576" r:id="rId23"/>
    <p:sldId id="552" r:id="rId24"/>
    <p:sldId id="577" r:id="rId25"/>
    <p:sldId id="578" r:id="rId26"/>
    <p:sldId id="579" r:id="rId27"/>
    <p:sldId id="567" r:id="rId28"/>
    <p:sldId id="580" r:id="rId29"/>
  </p:sldIdLst>
  <p:sldSz cx="9144000" cy="5143500" type="screen16x9"/>
  <p:notesSz cx="6881813" cy="9296400"/>
  <p:defaultTextStyle>
    <a:defPPr>
      <a:defRPr lang="en-US"/>
    </a:defPPr>
    <a:lvl1pPr marL="0" algn="l" defTabSz="914058" rtl="0" eaLnBrk="1" latinLnBrk="0" hangingPunct="1">
      <a:defRPr sz="1800" kern="1200">
        <a:solidFill>
          <a:schemeClr val="tx1"/>
        </a:solidFill>
        <a:latin typeface="+mn-lt"/>
        <a:ea typeface="+mn-ea"/>
        <a:cs typeface="+mn-cs"/>
      </a:defRPr>
    </a:lvl1pPr>
    <a:lvl2pPr marL="457029" algn="l" defTabSz="914058" rtl="0" eaLnBrk="1" latinLnBrk="0" hangingPunct="1">
      <a:defRPr sz="1800" kern="1200">
        <a:solidFill>
          <a:schemeClr val="tx1"/>
        </a:solidFill>
        <a:latin typeface="+mn-lt"/>
        <a:ea typeface="+mn-ea"/>
        <a:cs typeface="+mn-cs"/>
      </a:defRPr>
    </a:lvl2pPr>
    <a:lvl3pPr marL="914058" algn="l" defTabSz="914058" rtl="0" eaLnBrk="1" latinLnBrk="0" hangingPunct="1">
      <a:defRPr sz="1800" kern="1200">
        <a:solidFill>
          <a:schemeClr val="tx1"/>
        </a:solidFill>
        <a:latin typeface="+mn-lt"/>
        <a:ea typeface="+mn-ea"/>
        <a:cs typeface="+mn-cs"/>
      </a:defRPr>
    </a:lvl3pPr>
    <a:lvl4pPr marL="1371087" algn="l" defTabSz="914058" rtl="0" eaLnBrk="1" latinLnBrk="0" hangingPunct="1">
      <a:defRPr sz="1800" kern="1200">
        <a:solidFill>
          <a:schemeClr val="tx1"/>
        </a:solidFill>
        <a:latin typeface="+mn-lt"/>
        <a:ea typeface="+mn-ea"/>
        <a:cs typeface="+mn-cs"/>
      </a:defRPr>
    </a:lvl4pPr>
    <a:lvl5pPr marL="1828114" algn="l" defTabSz="914058" rtl="0" eaLnBrk="1" latinLnBrk="0" hangingPunct="1">
      <a:defRPr sz="1800" kern="1200">
        <a:solidFill>
          <a:schemeClr val="tx1"/>
        </a:solidFill>
        <a:latin typeface="+mn-lt"/>
        <a:ea typeface="+mn-ea"/>
        <a:cs typeface="+mn-cs"/>
      </a:defRPr>
    </a:lvl5pPr>
    <a:lvl6pPr marL="2285138" algn="l" defTabSz="914058" rtl="0" eaLnBrk="1" latinLnBrk="0" hangingPunct="1">
      <a:defRPr sz="1800" kern="1200">
        <a:solidFill>
          <a:schemeClr val="tx1"/>
        </a:solidFill>
        <a:latin typeface="+mn-lt"/>
        <a:ea typeface="+mn-ea"/>
        <a:cs typeface="+mn-cs"/>
      </a:defRPr>
    </a:lvl6pPr>
    <a:lvl7pPr marL="2742174" algn="l" defTabSz="914058" rtl="0" eaLnBrk="1" latinLnBrk="0" hangingPunct="1">
      <a:defRPr sz="1800" kern="1200">
        <a:solidFill>
          <a:schemeClr val="tx1"/>
        </a:solidFill>
        <a:latin typeface="+mn-lt"/>
        <a:ea typeface="+mn-ea"/>
        <a:cs typeface="+mn-cs"/>
      </a:defRPr>
    </a:lvl7pPr>
    <a:lvl8pPr marL="3199198" algn="l" defTabSz="914058" rtl="0" eaLnBrk="1" latinLnBrk="0" hangingPunct="1">
      <a:defRPr sz="1800" kern="1200">
        <a:solidFill>
          <a:schemeClr val="tx1"/>
        </a:solidFill>
        <a:latin typeface="+mn-lt"/>
        <a:ea typeface="+mn-ea"/>
        <a:cs typeface="+mn-cs"/>
      </a:defRPr>
    </a:lvl8pPr>
    <a:lvl9pPr marL="3656226" algn="l" defTabSz="91405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indows Azure Web Sites" id="{FE20DDD3-4669-436B-A77F-D8D26C91C606}">
          <p14:sldIdLst>
            <p14:sldId id="256"/>
            <p14:sldId id="547"/>
            <p14:sldId id="548"/>
            <p14:sldId id="550"/>
            <p14:sldId id="572"/>
            <p14:sldId id="558"/>
            <p14:sldId id="560"/>
            <p14:sldId id="569"/>
            <p14:sldId id="553"/>
            <p14:sldId id="554"/>
            <p14:sldId id="555"/>
            <p14:sldId id="556"/>
            <p14:sldId id="557"/>
            <p14:sldId id="573"/>
            <p14:sldId id="574"/>
            <p14:sldId id="576"/>
            <p14:sldId id="552"/>
            <p14:sldId id="577"/>
            <p14:sldId id="578"/>
            <p14:sldId id="579"/>
          </p14:sldIdLst>
        </p14:section>
        <p14:section name="Appendix" id="{C8F6A3EF-23A0-4381-9BFC-7A2255304369}">
          <p14:sldIdLst>
            <p14:sldId id="567"/>
            <p14:sldId id="580"/>
          </p14:sldIdLst>
        </p14:section>
      </p14:sectionLst>
    </p:ext>
    <p:ext uri="{EFAFB233-063F-42B5-8137-9DF3F51BA10A}">
      <p15:sldGuideLst xmlns:p15="http://schemas.microsoft.com/office/powerpoint/2012/main">
        <p15:guide id="1" orient="horz" pos="2964">
          <p15:clr>
            <a:srgbClr val="A4A3A4"/>
          </p15:clr>
        </p15:guide>
        <p15:guide id="2" orient="horz" pos="516">
          <p15:clr>
            <a:srgbClr val="A4A3A4"/>
          </p15:clr>
        </p15:guide>
        <p15:guide id="3" orient="horz" pos="676">
          <p15:clr>
            <a:srgbClr val="A4A3A4"/>
          </p15:clr>
        </p15:guide>
        <p15:guide id="4" pos="2880">
          <p15:clr>
            <a:srgbClr val="A4A3A4"/>
          </p15:clr>
        </p15:guide>
        <p15:guide id="5" pos="240">
          <p15:clr>
            <a:srgbClr val="A4A3A4"/>
          </p15:clr>
        </p15:guide>
        <p15:guide id="6" pos="5520">
          <p15:clr>
            <a:srgbClr val="A4A3A4"/>
          </p15:clr>
        </p15:guide>
      </p15:sldGuideLst>
    </p:ext>
    <p:ext uri="{2D200454-40CA-4A62-9FC3-DE9A4176ACB9}">
      <p15:notesGuideLst xmlns:p15="http://schemas.microsoft.com/office/powerpoint/2012/main">
        <p15:guide id="1" orient="horz" pos="2928">
          <p15:clr>
            <a:srgbClr val="A4A3A4"/>
          </p15:clr>
        </p15:guide>
        <p15:guide id="2" pos="216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8955" autoAdjust="0"/>
  </p:normalViewPr>
  <p:slideViewPr>
    <p:cSldViewPr snapToGrid="0" snapToObjects="1">
      <p:cViewPr varScale="1">
        <p:scale>
          <a:sx n="133" d="100"/>
          <a:sy n="133" d="100"/>
        </p:scale>
        <p:origin x="1020" y="120"/>
      </p:cViewPr>
      <p:guideLst>
        <p:guide orient="horz" pos="2964"/>
        <p:guide orient="horz" pos="516"/>
        <p:guide orient="horz" pos="676"/>
        <p:guide pos="2880"/>
        <p:guide pos="240"/>
        <p:guide pos="5520"/>
      </p:guideLst>
    </p:cSldViewPr>
  </p:slideViewPr>
  <p:outlineViewPr>
    <p:cViewPr>
      <p:scale>
        <a:sx n="33" d="100"/>
        <a:sy n="33" d="100"/>
      </p:scale>
      <p:origin x="0" y="1760"/>
    </p:cViewPr>
  </p:outlineViewPr>
  <p:notesTextViewPr>
    <p:cViewPr>
      <p:scale>
        <a:sx n="100" d="100"/>
        <a:sy n="100" d="100"/>
      </p:scale>
      <p:origin x="0" y="0"/>
    </p:cViewPr>
  </p:notesTextViewPr>
  <p:sorterViewPr>
    <p:cViewPr varScale="1">
      <p:scale>
        <a:sx n="100" d="100"/>
        <a:sy n="100" d="100"/>
      </p:scale>
      <p:origin x="0" y="-1104"/>
    </p:cViewPr>
  </p:sorterViewPr>
  <p:notesViewPr>
    <p:cSldViewPr snapToGrid="0" snapToObjects="1">
      <p:cViewPr varScale="1">
        <p:scale>
          <a:sx n="55" d="100"/>
          <a:sy n="55" d="100"/>
        </p:scale>
        <p:origin x="-2514" y="-102"/>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5C5A41F5-B6C2-40E5-9E65-A9AEEB8FD18F}" type="datetimeFigureOut">
              <a:rPr lang="en-US" smtClean="0"/>
              <a:t>4/15/2016</a:t>
            </a:fld>
            <a:endParaRPr lang="en-US"/>
          </a:p>
        </p:txBody>
      </p:sp>
      <p:sp>
        <p:nvSpPr>
          <p:cNvPr id="4" name="Slide Image Placeholder 3"/>
          <p:cNvSpPr>
            <a:spLocks noGrp="1" noRot="1" noChangeAspect="1"/>
          </p:cNvSpPr>
          <p:nvPr>
            <p:ph type="sldImg" idx="2"/>
          </p:nvPr>
        </p:nvSpPr>
        <p:spPr>
          <a:xfrm>
            <a:off x="342900" y="696913"/>
            <a:ext cx="6196013"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914058" rtl="0" eaLnBrk="1" latinLnBrk="0" hangingPunct="1">
      <a:defRPr sz="1200" kern="1200">
        <a:solidFill>
          <a:schemeClr val="tx1"/>
        </a:solidFill>
        <a:latin typeface="+mn-lt"/>
        <a:ea typeface="+mn-ea"/>
        <a:cs typeface="+mn-cs"/>
      </a:defRPr>
    </a:lvl1pPr>
    <a:lvl2pPr marL="457029" algn="l" defTabSz="914058" rtl="0" eaLnBrk="1" latinLnBrk="0" hangingPunct="1">
      <a:defRPr sz="1200" kern="1200">
        <a:solidFill>
          <a:schemeClr val="tx1"/>
        </a:solidFill>
        <a:latin typeface="+mn-lt"/>
        <a:ea typeface="+mn-ea"/>
        <a:cs typeface="+mn-cs"/>
      </a:defRPr>
    </a:lvl2pPr>
    <a:lvl3pPr marL="914058" algn="l" defTabSz="914058" rtl="0" eaLnBrk="1" latinLnBrk="0" hangingPunct="1">
      <a:defRPr sz="1200" kern="1200">
        <a:solidFill>
          <a:schemeClr val="tx1"/>
        </a:solidFill>
        <a:latin typeface="+mn-lt"/>
        <a:ea typeface="+mn-ea"/>
        <a:cs typeface="+mn-cs"/>
      </a:defRPr>
    </a:lvl3pPr>
    <a:lvl4pPr marL="1371087" algn="l" defTabSz="914058" rtl="0" eaLnBrk="1" latinLnBrk="0" hangingPunct="1">
      <a:defRPr sz="1200" kern="1200">
        <a:solidFill>
          <a:schemeClr val="tx1"/>
        </a:solidFill>
        <a:latin typeface="+mn-lt"/>
        <a:ea typeface="+mn-ea"/>
        <a:cs typeface="+mn-cs"/>
      </a:defRPr>
    </a:lvl4pPr>
    <a:lvl5pPr marL="1828114" algn="l" defTabSz="914058" rtl="0" eaLnBrk="1" latinLnBrk="0" hangingPunct="1">
      <a:defRPr sz="1200" kern="1200">
        <a:solidFill>
          <a:schemeClr val="tx1"/>
        </a:solidFill>
        <a:latin typeface="+mn-lt"/>
        <a:ea typeface="+mn-ea"/>
        <a:cs typeface="+mn-cs"/>
      </a:defRPr>
    </a:lvl5pPr>
    <a:lvl6pPr marL="2285138" algn="l" defTabSz="914058" rtl="0" eaLnBrk="1" latinLnBrk="0" hangingPunct="1">
      <a:defRPr sz="1200" kern="1200">
        <a:solidFill>
          <a:schemeClr val="tx1"/>
        </a:solidFill>
        <a:latin typeface="+mn-lt"/>
        <a:ea typeface="+mn-ea"/>
        <a:cs typeface="+mn-cs"/>
      </a:defRPr>
    </a:lvl6pPr>
    <a:lvl7pPr marL="2742174" algn="l" defTabSz="914058" rtl="0" eaLnBrk="1" latinLnBrk="0" hangingPunct="1">
      <a:defRPr sz="1200" kern="1200">
        <a:solidFill>
          <a:schemeClr val="tx1"/>
        </a:solidFill>
        <a:latin typeface="+mn-lt"/>
        <a:ea typeface="+mn-ea"/>
        <a:cs typeface="+mn-cs"/>
      </a:defRPr>
    </a:lvl7pPr>
    <a:lvl8pPr marL="3199198" algn="l" defTabSz="914058" rtl="0" eaLnBrk="1" latinLnBrk="0" hangingPunct="1">
      <a:defRPr sz="1200" kern="1200">
        <a:solidFill>
          <a:schemeClr val="tx1"/>
        </a:solidFill>
        <a:latin typeface="+mn-lt"/>
        <a:ea typeface="+mn-ea"/>
        <a:cs typeface="+mn-cs"/>
      </a:defRPr>
    </a:lvl8pPr>
    <a:lvl9pPr marL="3656226" algn="l" defTabSz="91405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windowsazure.com/en-us/pricing/details/web-site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1</a:t>
            </a:fld>
            <a:endParaRPr lang="en-US"/>
          </a:p>
        </p:txBody>
      </p:sp>
    </p:spTree>
    <p:extLst>
      <p:ext uri="{BB962C8B-B14F-4D97-AF65-F5344CB8AC3E}">
        <p14:creationId xmlns:p14="http://schemas.microsoft.com/office/powerpoint/2010/main" val="3441299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your site to multiple shared instances</a:t>
            </a:r>
            <a:r>
              <a:rPr lang="en-US" sz="1100" baseline="0" dirty="0" smtClean="0"/>
              <a:t>.</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move to standard instances</a:t>
            </a:r>
            <a:r>
              <a:rPr lang="en-US" sz="1100" baseline="0" dirty="0" smtClean="0"/>
              <a:t> for additional scale.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up standard instances to multiple</a:t>
            </a:r>
            <a:r>
              <a:rPr lang="en-US" sz="1100" baseline="0" dirty="0" smtClean="0"/>
              <a:t> instances as needed.</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standard </a:t>
            </a:r>
            <a:r>
              <a:rPr lang="en-US" sz="1100" baseline="0" dirty="0" smtClean="0"/>
              <a:t>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baseline="0" dirty="0" smtClean="0"/>
              <a:t>Demo</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4166152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standard </a:t>
            </a:r>
            <a:r>
              <a:rPr lang="en-US" sz="1100" baseline="0" dirty="0" smtClean="0"/>
              <a:t>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1637683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dirty="0" err="1" smtClean="0"/>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4/15/2016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16</a:t>
            </a:fld>
            <a:endParaRPr lang="en-US" dirty="0"/>
          </a:p>
        </p:txBody>
      </p:sp>
    </p:spTree>
    <p:extLst>
      <p:ext uri="{BB962C8B-B14F-4D97-AF65-F5344CB8AC3E}">
        <p14:creationId xmlns:p14="http://schemas.microsoft.com/office/powerpoint/2010/main" val="481152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173336" indent="-173336">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173336" indent="-173336">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2857474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173336" indent="-173336">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1262404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2</a:t>
            </a:fld>
            <a:endParaRPr lang="en-US"/>
          </a:p>
        </p:txBody>
      </p:sp>
    </p:spTree>
    <p:extLst>
      <p:ext uri="{BB962C8B-B14F-4D97-AF65-F5344CB8AC3E}">
        <p14:creationId xmlns:p14="http://schemas.microsoft.com/office/powerpoint/2010/main" val="3347936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20</a:t>
            </a:fld>
            <a:endParaRPr lang="en-US"/>
          </a:p>
        </p:txBody>
      </p:sp>
    </p:spTree>
    <p:extLst>
      <p:ext uri="{BB962C8B-B14F-4D97-AF65-F5344CB8AC3E}">
        <p14:creationId xmlns:p14="http://schemas.microsoft.com/office/powerpoint/2010/main" val="7304301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185990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8025"/>
            <a:ext cx="6300787" cy="3544888"/>
          </a:xfrm>
        </p:spPr>
      </p:sp>
      <p:sp>
        <p:nvSpPr>
          <p:cNvPr id="3" name="Notes Placeholder 2"/>
          <p:cNvSpPr>
            <a:spLocks noGrp="1"/>
          </p:cNvSpPr>
          <p:nvPr>
            <p:ph type="body" idx="1"/>
          </p:nvPr>
        </p:nvSpPr>
        <p:spPr/>
        <p:txBody>
          <a:bodyPr>
            <a:normAutofit/>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dirty="0" smtClean="0"/>
              <a:t>Explain the difference</a:t>
            </a:r>
            <a:r>
              <a:rPr lang="en-US" baseline="0" dirty="0" smtClean="0"/>
              <a:t>s between traditional self-hosting and the three options of Windows Azure hosting.</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Notes:</a:t>
            </a:r>
            <a:endParaRPr lang="en-US" sz="1200" b="0" kern="1200" baseline="0" dirty="0" smtClean="0">
              <a:solidFill>
                <a:schemeClr val="tx1"/>
              </a:solidFill>
              <a:effectLst/>
              <a:latin typeface="+mn-lt"/>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In a traditional environment you must manage the full stack. With Windows Azure you can choose a variety of options depending on your needs.</a:t>
            </a:r>
            <a:endParaRPr lang="en-US" sz="16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278229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dirty="0" err="1" smtClean="0"/>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4/15/2016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5</a:t>
            </a:fld>
            <a:endParaRPr lang="en-US" dirty="0"/>
          </a:p>
        </p:txBody>
      </p:sp>
    </p:spTree>
    <p:extLst>
      <p:ext uri="{BB962C8B-B14F-4D97-AF65-F5344CB8AC3E}">
        <p14:creationId xmlns:p14="http://schemas.microsoft.com/office/powerpoint/2010/main" val="2332443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that</a:t>
            </a:r>
            <a:r>
              <a:rPr lang="en-US" baseline="0" dirty="0" smtClean="0"/>
              <a:t> Windows Azure Web Sites supports Classic ASP, ASP.NET, PHP, and Node.js out of the box and that you can also host any custom </a:t>
            </a:r>
            <a:r>
              <a:rPr lang="en-US" baseline="0" dirty="0" err="1" smtClean="0"/>
              <a:t>FastCGI</a:t>
            </a:r>
            <a:r>
              <a:rPr lang="en-US" baseline="0" dirty="0" smtClean="0"/>
              <a:t> handler.</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7</a:t>
            </a:fld>
            <a:endParaRPr lang="en-US"/>
          </a:p>
        </p:txBody>
      </p:sp>
    </p:spTree>
    <p:extLst>
      <p:ext uri="{BB962C8B-B14F-4D97-AF65-F5344CB8AC3E}">
        <p14:creationId xmlns:p14="http://schemas.microsoft.com/office/powerpoint/2010/main" val="1858349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the</a:t>
            </a:r>
            <a:r>
              <a:rPr lang="en-US" sz="1100" baseline="0" dirty="0" smtClean="0"/>
              <a:t> three scale choices on Windows Azure Web Sites.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r>
              <a:rPr lang="en-US" sz="1100" dirty="0" smtClean="0">
                <a:latin typeface="Segoe UI" pitchFamily="34" charset="0"/>
              </a:rPr>
              <a:t>Both free and shared are the same architecture.</a:t>
            </a:r>
            <a:r>
              <a:rPr lang="en-US" sz="1100" baseline="0" dirty="0" smtClean="0">
                <a:latin typeface="Segoe UI" pitchFamily="34" charset="0"/>
              </a:rPr>
              <a:t> With standard you isolate your application to your own virtual machines that you can use and pay for whatever resources you choose.</a:t>
            </a:r>
          </a:p>
          <a:p>
            <a:endParaRPr lang="en-US" sz="1100" baseline="0" dirty="0" smtClean="0">
              <a:latin typeface="Segoe UI" pitchFamily="34" charset="0"/>
            </a:endParaRPr>
          </a:p>
          <a:p>
            <a:r>
              <a:rPr lang="en-US" sz="1100" b="1" baseline="0" dirty="0" smtClean="0">
                <a:latin typeface="Segoe UI" pitchFamily="34" charset="0"/>
              </a:rPr>
              <a:t>Online Resources:</a:t>
            </a:r>
          </a:p>
          <a:p>
            <a:r>
              <a:rPr lang="en-US" sz="1100" b="0" baseline="0" dirty="0" smtClean="0">
                <a:latin typeface="Segoe UI" pitchFamily="34" charset="0"/>
              </a:rPr>
              <a:t>If you’d like more details on Web Site pricing and quota, see the Windows Azure pricing page here: </a:t>
            </a:r>
            <a:r>
              <a:rPr lang="en-US" sz="1100" dirty="0" smtClean="0">
                <a:hlinkClick r:id="rId3"/>
              </a:rPr>
              <a:t>http://www.windowsazure.com/en-us/pricing/details/web-sites/</a:t>
            </a:r>
            <a:endParaRPr lang="en-US" sz="1100" b="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4274633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start with a</a:t>
            </a:r>
            <a:r>
              <a:rPr lang="en-US" sz="1100" baseline="0" dirty="0" smtClean="0"/>
              <a:t> small site hosted for free.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4.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6.wdp"/></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3.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5"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6" y="3459265"/>
            <a:ext cx="4091815" cy="858697"/>
          </a:xfrm>
        </p:spPr>
        <p:txBody>
          <a:bodyPr/>
          <a:lstStyle>
            <a:lvl1pPr marL="0" indent="0">
              <a:buFont typeface="Arial" pitchFamily="34" charset="0"/>
              <a:buNone/>
              <a:defRPr sz="1800">
                <a:solidFill>
                  <a:schemeClr val="bg1">
                    <a:alpha val="98000"/>
                  </a:schemeClr>
                </a:solidFill>
                <a:latin typeface="+mj-lt"/>
              </a:defRPr>
            </a:lvl1pPr>
            <a:lvl2pPr marL="345192" indent="0">
              <a:buFont typeface="Arial" pitchFamily="34" charset="0"/>
              <a:buNone/>
              <a:defRPr/>
            </a:lvl2pPr>
            <a:lvl3pPr marL="641591" indent="0">
              <a:buFont typeface="Arial" pitchFamily="34" charset="0"/>
              <a:buNone/>
              <a:defRPr/>
            </a:lvl3pPr>
            <a:lvl4pPr marL="943941" indent="0">
              <a:buFont typeface="Arial" pitchFamily="34" charset="0"/>
              <a:buNone/>
              <a:defRPr/>
            </a:lvl4pPr>
            <a:lvl5pPr marL="120342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94"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62" tIns="34282" rIns="68562" bIns="34282"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207"/>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11" tIns="30855" rIns="61711" bIns="30855" numCol="1" anchor="t" anchorCtr="0" compatLnSpc="1">
            <a:prstTxWarp prst="textNoShape">
              <a:avLst/>
            </a:prstTxWarp>
          </a:bodyPr>
          <a:lstStyle/>
          <a:p>
            <a:endParaRPr lang="en-US" sz="12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13"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1"/>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5"/>
            <a:ext cx="1880410" cy="218515"/>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51" tIns="34276" rIns="68551" bIns="34276" numCol="1" anchor="t" anchorCtr="0" compatLnSpc="1">
            <a:prstTxWarp prst="textNoShape">
              <a:avLst/>
            </a:prstTxWarp>
            <a:spAutoFit/>
          </a:bodyPr>
          <a:lstStyle/>
          <a:p>
            <a:pPr algn="ctr" defTabSz="685409" eaLnBrk="0" hangingPunct="0"/>
            <a:r>
              <a:rPr lang="en-US" sz="500" dirty="0">
                <a:solidFill>
                  <a:schemeClr val="bg1">
                    <a:alpha val="99000"/>
                  </a:schemeClr>
                </a:solidFill>
                <a:latin typeface="Segoe UI" pitchFamily="34" charset="0"/>
                <a:cs typeface="Arial" charset="0"/>
              </a:rPr>
              <a:t>© </a:t>
            </a:r>
            <a:r>
              <a:rPr lang="en-US" sz="500" dirty="0" smtClean="0">
                <a:solidFill>
                  <a:schemeClr val="bg1">
                    <a:alpha val="99000"/>
                  </a:schemeClr>
                </a:solidFill>
                <a:latin typeface="Segoe UI" pitchFamily="34" charset="0"/>
                <a:cs typeface="Arial" charset="0"/>
              </a:rPr>
              <a:t>2012 Microsoft </a:t>
            </a:r>
            <a:r>
              <a:rPr lang="en-US" sz="5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685409" eaLnBrk="0" hangingPunct="0"/>
            <a:r>
              <a:rPr lang="en-US" sz="5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chemeClr val="bg1">
                    <a:alpha val="99000"/>
                  </a:schemeClr>
                </a:solidFill>
                <a:latin typeface="Segoe UI" pitchFamily="34" charset="0"/>
                <a:cs typeface="Arial" charset="0"/>
              </a:rPr>
              <a:t>MICROSOFT </a:t>
            </a:r>
            <a:r>
              <a:rPr lang="en-US" sz="5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59"/>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7"/>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66" tIns="57128" rIns="114266" bIns="57128"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1"/>
            <a:ext cx="8363938" cy="1583510"/>
          </a:xfrm>
          <a:prstGeom prst="rect">
            <a:avLst/>
          </a:prstGeom>
        </p:spPr>
        <p:txBody>
          <a:bodyPr/>
          <a:lstStyle>
            <a:lvl1pPr marL="213115" indent="-213115">
              <a:buFont typeface="Wingdings" pitchFamily="2" charset="2"/>
              <a:buChar char=""/>
              <a:defRPr sz="3000"/>
            </a:lvl1pPr>
            <a:lvl2pPr marL="388131" indent="-175016">
              <a:buFont typeface="Wingdings" pitchFamily="2" charset="2"/>
              <a:buChar char=""/>
              <a:defRPr>
                <a:latin typeface="+mn-lt"/>
              </a:defRPr>
            </a:lvl2pPr>
            <a:lvl3pPr marL="556004" indent="-167873">
              <a:buFont typeface="Wingdings" pitchFamily="2" charset="2"/>
              <a:buChar char=""/>
              <a:tabLst/>
              <a:defRPr>
                <a:latin typeface="+mn-lt"/>
              </a:defRPr>
            </a:lvl3pPr>
            <a:lvl4pPr marL="685777" indent="-129773">
              <a:buFont typeface="Wingdings" pitchFamily="2" charset="2"/>
              <a:buChar char=""/>
              <a:defRPr>
                <a:latin typeface="+mn-lt"/>
              </a:defRPr>
            </a:lvl4pPr>
            <a:lvl5pPr marL="815551" indent="-12977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0082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941" indent="-3023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426" indent="-25949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787" indent="-25235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0"/>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6026793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5"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6" y="3459265"/>
            <a:ext cx="4091815" cy="858697"/>
          </a:xfrm>
        </p:spPr>
        <p:txBody>
          <a:bodyPr/>
          <a:lstStyle>
            <a:lvl1pPr marL="0" indent="0">
              <a:buFont typeface="Arial" pitchFamily="34" charset="0"/>
              <a:buNone/>
              <a:defRPr sz="1800">
                <a:solidFill>
                  <a:schemeClr val="bg1">
                    <a:alpha val="98000"/>
                  </a:schemeClr>
                </a:solidFill>
                <a:latin typeface="+mj-lt"/>
              </a:defRPr>
            </a:lvl1pPr>
            <a:lvl2pPr marL="345192" indent="0">
              <a:buFont typeface="Arial" pitchFamily="34" charset="0"/>
              <a:buNone/>
              <a:defRPr/>
            </a:lvl2pPr>
            <a:lvl3pPr marL="641591" indent="0">
              <a:buFont typeface="Arial" pitchFamily="34" charset="0"/>
              <a:buNone/>
              <a:defRPr/>
            </a:lvl3pPr>
            <a:lvl4pPr marL="943941" indent="0">
              <a:buFont typeface="Arial" pitchFamily="34" charset="0"/>
              <a:buNone/>
              <a:defRPr/>
            </a:lvl4pPr>
            <a:lvl5pPr marL="120342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60746968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941" indent="-3023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426" indent="-25949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787" indent="-25235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3" name="TextBox 2"/>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54250713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610" indent="-257114">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14" indent="-257114">
              <a:spcBef>
                <a:spcPts val="0"/>
              </a:spcBef>
              <a:spcAft>
                <a:spcPts val="300"/>
              </a:spcAft>
              <a:buFont typeface="Arial" pitchFamily="34" charset="0"/>
              <a:buChar char="•"/>
              <a:defRPr/>
            </a:lvl5pPr>
            <a:lvl6pPr marL="774906" indent="-257114">
              <a:buFont typeface="Arial" pitchFamily="34" charset="0"/>
              <a:buChar char="•"/>
              <a:defRPr sz="1800">
                <a:gradFill>
                  <a:gsLst>
                    <a:gs pos="0">
                      <a:srgbClr val="595959"/>
                    </a:gs>
                    <a:gs pos="86000">
                      <a:srgbClr val="595959"/>
                    </a:gs>
                  </a:gsLst>
                  <a:lin ang="5400000" scaled="0"/>
                </a:gradFill>
              </a:defRPr>
            </a:lvl6pPr>
            <a:lvl7pPr marL="941559" indent="-169028">
              <a:defRPr>
                <a:gradFill>
                  <a:gsLst>
                    <a:gs pos="0">
                      <a:srgbClr val="595959"/>
                    </a:gs>
                    <a:gs pos="86000">
                      <a:srgbClr val="595959"/>
                    </a:gs>
                  </a:gsLst>
                  <a:lin ang="5400000" scaled="0"/>
                </a:gradFill>
              </a:defRPr>
            </a:lvl7pPr>
            <a:lvl8pPr marL="1115346" indent="-173787">
              <a:defRPr>
                <a:gradFill>
                  <a:gsLst>
                    <a:gs pos="0">
                      <a:srgbClr val="595959"/>
                    </a:gs>
                    <a:gs pos="86000">
                      <a:srgbClr val="595959"/>
                    </a:gs>
                  </a:gsLst>
                  <a:lin ang="5400000" scaled="0"/>
                </a:gradFill>
              </a:defRPr>
            </a:lvl8pPr>
          </a:lstStyle>
          <a:p>
            <a:pPr marL="259492" lvl="0" indent="-259492" algn="l" defTabSz="685607" rtl="0" eaLnBrk="1" latinLnBrk="0" hangingPunct="1">
              <a:lnSpc>
                <a:spcPct val="90000"/>
              </a:lnSpc>
              <a:spcBef>
                <a:spcPct val="20000"/>
              </a:spcBef>
              <a:buSzPct val="90000"/>
              <a:buFont typeface="Arial" pitchFamily="34" charset="0"/>
              <a:buChar char="•"/>
            </a:pPr>
            <a:r>
              <a:rPr lang="en-US" smtClean="0"/>
              <a:t>Click to edit Master text styles</a:t>
            </a:r>
          </a:p>
          <a:p>
            <a:pPr marL="259492" lvl="1" indent="-259492" algn="l" defTabSz="685607" rtl="0" eaLnBrk="1" latinLnBrk="0" hangingPunct="1">
              <a:lnSpc>
                <a:spcPct val="90000"/>
              </a:lnSpc>
              <a:spcBef>
                <a:spcPct val="20000"/>
              </a:spcBef>
              <a:buSzPct val="90000"/>
              <a:buFont typeface="Arial" pitchFamily="34" charset="0"/>
              <a:buChar char="•"/>
            </a:pPr>
            <a:r>
              <a:rPr lang="en-US" smtClean="0"/>
              <a:t>Second level</a:t>
            </a:r>
          </a:p>
          <a:p>
            <a:pPr marL="259492" lvl="2" indent="-259492" algn="l" defTabSz="685607" rtl="0" eaLnBrk="1" latinLnBrk="0" hangingPunct="1">
              <a:lnSpc>
                <a:spcPct val="90000"/>
              </a:lnSpc>
              <a:spcBef>
                <a:spcPct val="20000"/>
              </a:spcBef>
              <a:buSzPct val="90000"/>
              <a:buFont typeface="Arial" pitchFamily="34" charset="0"/>
              <a:buChar char="•"/>
            </a:pPr>
            <a:r>
              <a:rPr lang="en-US" smtClean="0"/>
              <a:t>Third level</a:t>
            </a:r>
          </a:p>
          <a:p>
            <a:pPr marL="259492" lvl="3" indent="-259492" algn="l" defTabSz="685607" rtl="0" eaLnBrk="1" latinLnBrk="0" hangingPunct="1">
              <a:lnSpc>
                <a:spcPct val="90000"/>
              </a:lnSpc>
              <a:spcBef>
                <a:spcPct val="20000"/>
              </a:spcBef>
              <a:buSzPct val="90000"/>
              <a:buFont typeface="Arial" pitchFamily="34" charset="0"/>
              <a:buChar char="•"/>
            </a:pPr>
            <a:r>
              <a:rPr lang="en-US" smtClean="0"/>
              <a:t>Fourth level</a:t>
            </a:r>
          </a:p>
          <a:p>
            <a:pPr marL="259492" lvl="4" indent="-259492" algn="l" defTabSz="685607"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6" name="TextBox 5"/>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406858068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24" indent="-255924">
              <a:lnSpc>
                <a:spcPct val="90000"/>
              </a:lnSpc>
              <a:buSzPct val="80000"/>
              <a:buFont typeface="Arial" pitchFamily="34" charset="0"/>
              <a:buChar char="•"/>
              <a:defRPr sz="2400"/>
            </a:lvl1pPr>
            <a:lvl2pPr marL="470184" indent="-214260">
              <a:lnSpc>
                <a:spcPct val="90000"/>
              </a:lnSpc>
              <a:buSzPct val="80000"/>
              <a:buFont typeface="Arial" pitchFamily="34" charset="0"/>
              <a:buChar char="•"/>
              <a:defRPr sz="2100"/>
            </a:lvl2pPr>
            <a:lvl3pPr marL="685634" indent="-215451">
              <a:lnSpc>
                <a:spcPct val="90000"/>
              </a:lnSpc>
              <a:buSzPct val="80000"/>
              <a:buFont typeface="Arial" pitchFamily="34" charset="0"/>
              <a:buChar char="•"/>
              <a:defRPr sz="1800"/>
            </a:lvl3pPr>
            <a:lvl4pPr marL="1284372" indent="-169028">
              <a:lnSpc>
                <a:spcPct val="90000"/>
              </a:lnSpc>
              <a:buSzPct val="80000"/>
              <a:buFont typeface="Arial" pitchFamily="34" charset="0"/>
              <a:buChar char="•"/>
              <a:defRPr sz="1500"/>
            </a:lvl4pPr>
            <a:lvl5pPr marL="1458161" indent="-173787">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11" indent="-34281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740" indent="-342811">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298" indent="-257114">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461" indent="-257114">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489" indent="-257114">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24" lvl="0" indent="-255924" algn="l" defTabSz="685607" rtl="0" eaLnBrk="1" latinLnBrk="0" hangingPunct="1">
              <a:lnSpc>
                <a:spcPct val="90000"/>
              </a:lnSpc>
              <a:spcBef>
                <a:spcPct val="20000"/>
              </a:spcBef>
              <a:buSzPct val="80000"/>
              <a:buFont typeface="Arial" pitchFamily="34" charset="0"/>
              <a:buChar char="•"/>
            </a:pPr>
            <a:r>
              <a:rPr lang="en-US" smtClean="0"/>
              <a:t>Click to edit Master text styles</a:t>
            </a:r>
          </a:p>
          <a:p>
            <a:pPr marL="255924" lvl="1" indent="-255924" algn="l" defTabSz="685607" rtl="0" eaLnBrk="1" latinLnBrk="0" hangingPunct="1">
              <a:lnSpc>
                <a:spcPct val="90000"/>
              </a:lnSpc>
              <a:spcBef>
                <a:spcPct val="20000"/>
              </a:spcBef>
              <a:buSzPct val="80000"/>
              <a:buFont typeface="Arial" pitchFamily="34" charset="0"/>
              <a:buChar char="•"/>
            </a:pPr>
            <a:r>
              <a:rPr lang="en-US" smtClean="0"/>
              <a:t>Second level</a:t>
            </a:r>
          </a:p>
          <a:p>
            <a:pPr marL="255924" lvl="2" indent="-255924" algn="l" defTabSz="685607" rtl="0" eaLnBrk="1" latinLnBrk="0" hangingPunct="1">
              <a:lnSpc>
                <a:spcPct val="90000"/>
              </a:lnSpc>
              <a:spcBef>
                <a:spcPct val="20000"/>
              </a:spcBef>
              <a:buSzPct val="80000"/>
              <a:buFont typeface="Arial" pitchFamily="34" charset="0"/>
              <a:buChar char="•"/>
            </a:pPr>
            <a:r>
              <a:rPr lang="en-US" smtClean="0"/>
              <a:t>Third level</a:t>
            </a:r>
          </a:p>
          <a:p>
            <a:pPr marL="255924" lvl="3" indent="-255924" algn="l" defTabSz="685607" rtl="0" eaLnBrk="1" latinLnBrk="0" hangingPunct="1">
              <a:lnSpc>
                <a:spcPct val="90000"/>
              </a:lnSpc>
              <a:spcBef>
                <a:spcPct val="20000"/>
              </a:spcBef>
              <a:buSzPct val="80000"/>
              <a:buFont typeface="Arial" pitchFamily="34" charset="0"/>
              <a:buChar char="•"/>
            </a:pPr>
            <a:r>
              <a:rPr lang="en-US" smtClean="0"/>
              <a:t>Fourth level</a:t>
            </a:r>
          </a:p>
          <a:p>
            <a:pPr marL="255924" lvl="4" indent="-255924" algn="l" defTabSz="685607"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6" name="TextBox 5"/>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289173818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350" indent="-302350">
              <a:buSzPct val="80000"/>
              <a:buFont typeface="Arial" pitchFamily="34" charset="0"/>
              <a:buChar char="•"/>
              <a:defRPr sz="2100"/>
            </a:lvl1pPr>
            <a:lvl2pPr marL="558263" indent="-241639">
              <a:buSzPct val="80000"/>
              <a:buFont typeface="Arial" pitchFamily="34" charset="0"/>
              <a:buChar char="•"/>
              <a:defRPr sz="2100"/>
            </a:lvl2pPr>
            <a:lvl3pPr marL="770149" indent="-211879" defTabSz="772529">
              <a:buSzPct val="80000"/>
              <a:buFont typeface="Arial" pitchFamily="34" charset="0"/>
              <a:buChar char="•"/>
              <a:defRPr sz="1800"/>
            </a:lvl3pPr>
            <a:lvl4pPr marL="987975" indent="-215451">
              <a:buSzPct val="80000"/>
              <a:buFont typeface="Arial" pitchFamily="34" charset="0"/>
              <a:buChar char="•"/>
              <a:defRPr sz="1500"/>
            </a:lvl4pPr>
            <a:lvl5pPr marL="1155819" indent="-167838">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189" indent="-222189">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11" indent="-34281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742" indent="-257114">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641" indent="-257114">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381" indent="-257114">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641" indent="-257114">
              <a:defRPr sz="1200"/>
            </a:lvl6pPr>
            <a:lvl7pPr marL="1202242" indent="-214260">
              <a:defRPr sz="1200"/>
            </a:lvl7pPr>
            <a:lvl8pPr>
              <a:defRPr sz="1200"/>
            </a:lvl8pPr>
            <a:lvl9pPr>
              <a:defRPr sz="1200"/>
            </a:lvl9pPr>
          </a:lstStyle>
          <a:p>
            <a:pPr marL="302350" lvl="0" indent="-302350" algn="l" defTabSz="685607" rtl="0" eaLnBrk="1" latinLnBrk="0" hangingPunct="1">
              <a:lnSpc>
                <a:spcPct val="90000"/>
              </a:lnSpc>
              <a:spcBef>
                <a:spcPct val="20000"/>
              </a:spcBef>
              <a:buSzPct val="80000"/>
            </a:pPr>
            <a:r>
              <a:rPr lang="en-US" smtClean="0"/>
              <a:t>Click to edit Master text styles</a:t>
            </a:r>
          </a:p>
          <a:p>
            <a:pPr marL="302350" lvl="1" indent="-302350" algn="l" defTabSz="685607" rtl="0" eaLnBrk="1" latinLnBrk="0" hangingPunct="1">
              <a:lnSpc>
                <a:spcPct val="90000"/>
              </a:lnSpc>
              <a:spcBef>
                <a:spcPct val="20000"/>
              </a:spcBef>
              <a:buSzPct val="80000"/>
            </a:pPr>
            <a:r>
              <a:rPr lang="en-US" smtClean="0"/>
              <a:t>Second level</a:t>
            </a:r>
          </a:p>
          <a:p>
            <a:pPr marL="302350" lvl="2" indent="-302350" algn="l" defTabSz="685607" rtl="0" eaLnBrk="1" latinLnBrk="0" hangingPunct="1">
              <a:lnSpc>
                <a:spcPct val="90000"/>
              </a:lnSpc>
              <a:spcBef>
                <a:spcPct val="20000"/>
              </a:spcBef>
              <a:buSzPct val="80000"/>
            </a:pPr>
            <a:r>
              <a:rPr lang="en-US" smtClean="0"/>
              <a:t>Third level</a:t>
            </a:r>
          </a:p>
          <a:p>
            <a:pPr marL="302350" lvl="3" indent="-302350" algn="l" defTabSz="685607" rtl="0" eaLnBrk="1" latinLnBrk="0" hangingPunct="1">
              <a:lnSpc>
                <a:spcPct val="90000"/>
              </a:lnSpc>
              <a:spcBef>
                <a:spcPct val="20000"/>
              </a:spcBef>
              <a:buSzPct val="80000"/>
            </a:pPr>
            <a:r>
              <a:rPr lang="en-US" smtClean="0"/>
              <a:t>Fourth level</a:t>
            </a:r>
          </a:p>
          <a:p>
            <a:pPr marL="302350" lvl="4" indent="-302350" algn="l" defTabSz="685607"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8" name="TextBox 7"/>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4067111690"/>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extLst>
      <p:ext uri="{BB962C8B-B14F-4D97-AF65-F5344CB8AC3E}">
        <p14:creationId xmlns:p14="http://schemas.microsoft.com/office/powerpoint/2010/main" val="3828749812"/>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extLst>
      <p:ext uri="{BB962C8B-B14F-4D97-AF65-F5344CB8AC3E}">
        <p14:creationId xmlns:p14="http://schemas.microsoft.com/office/powerpoint/2010/main" val="1871460936"/>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35" tIns="34268" rIns="68535" bIns="34268" numCol="1" spcCol="0" rtlCol="0" anchor="ctr" anchorCtr="0" compatLnSpc="1">
            <a:prstTxWarp prst="textNoShape">
              <a:avLst/>
            </a:prstTxWarp>
          </a:bodyPr>
          <a:lstStyle/>
          <a:p>
            <a:pPr algn="ctr" defTabSz="68517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2" y="2563255"/>
            <a:ext cx="5210341" cy="931409"/>
          </a:xfrm>
        </p:spPr>
        <p:txBody>
          <a:bodyPr lIns="137124" tIns="137124" anchor="ctr" anchorCtr="0"/>
          <a:lstStyle>
            <a:lvl1pPr marL="430902" indent="-428520">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607" rtl="0" eaLnBrk="1" latinLnBrk="0" hangingPunct="1">
              <a:lnSpc>
                <a:spcPct val="90000"/>
              </a:lnSpc>
              <a:spcBef>
                <a:spcPts val="0"/>
              </a:spcBef>
              <a:spcAft>
                <a:spcPts val="675"/>
              </a:spcAft>
              <a:buSzPct val="80000"/>
            </a:pPr>
            <a:r>
              <a:rPr lang="en-US" dirty="0" smtClean="0"/>
              <a:t>Click to edit Master text styles</a:t>
            </a:r>
          </a:p>
          <a:p>
            <a:pPr marL="2382" lvl="1" indent="0" algn="l" defTabSz="685607"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11" tIns="30855" rIns="61711" bIns="30855" numCol="1" anchor="t" anchorCtr="0" compatLnSpc="1">
            <a:prstTxWarp prst="textNoShape">
              <a:avLst/>
            </a:prstTxWarp>
          </a:bodyPr>
          <a:lstStyle/>
          <a:p>
            <a:pPr defTabSz="914020"/>
            <a:endParaRPr lang="en-US" sz="1200">
              <a:solidFill>
                <a:srgbClr val="292929"/>
              </a:solidFill>
            </a:endParaRPr>
          </a:p>
        </p:txBody>
      </p:sp>
    </p:spTree>
    <p:extLst>
      <p:ext uri="{BB962C8B-B14F-4D97-AF65-F5344CB8AC3E}">
        <p14:creationId xmlns:p14="http://schemas.microsoft.com/office/powerpoint/2010/main" val="128047581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610" indent="-257114">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14" indent="-257114">
              <a:spcBef>
                <a:spcPts val="0"/>
              </a:spcBef>
              <a:spcAft>
                <a:spcPts val="300"/>
              </a:spcAft>
              <a:buFont typeface="Arial" pitchFamily="34" charset="0"/>
              <a:buChar char="•"/>
              <a:defRPr/>
            </a:lvl5pPr>
            <a:lvl6pPr marL="774906" indent="-257114">
              <a:buFont typeface="Arial" pitchFamily="34" charset="0"/>
              <a:buChar char="•"/>
              <a:defRPr sz="1800">
                <a:gradFill>
                  <a:gsLst>
                    <a:gs pos="0">
                      <a:srgbClr val="595959"/>
                    </a:gs>
                    <a:gs pos="86000">
                      <a:srgbClr val="595959"/>
                    </a:gs>
                  </a:gsLst>
                  <a:lin ang="5400000" scaled="0"/>
                </a:gradFill>
              </a:defRPr>
            </a:lvl6pPr>
            <a:lvl7pPr marL="941559" indent="-169028">
              <a:defRPr>
                <a:gradFill>
                  <a:gsLst>
                    <a:gs pos="0">
                      <a:srgbClr val="595959"/>
                    </a:gs>
                    <a:gs pos="86000">
                      <a:srgbClr val="595959"/>
                    </a:gs>
                  </a:gsLst>
                  <a:lin ang="5400000" scaled="0"/>
                </a:gradFill>
              </a:defRPr>
            </a:lvl7pPr>
            <a:lvl8pPr marL="1115346" indent="-173787">
              <a:defRPr>
                <a:gradFill>
                  <a:gsLst>
                    <a:gs pos="0">
                      <a:srgbClr val="595959"/>
                    </a:gs>
                    <a:gs pos="86000">
                      <a:srgbClr val="595959"/>
                    </a:gs>
                  </a:gsLst>
                  <a:lin ang="5400000" scaled="0"/>
                </a:gradFill>
              </a:defRPr>
            </a:lvl8pPr>
          </a:lstStyle>
          <a:p>
            <a:pPr marL="259492" lvl="0" indent="-259492" algn="l" defTabSz="685607" rtl="0" eaLnBrk="1" latinLnBrk="0" hangingPunct="1">
              <a:lnSpc>
                <a:spcPct val="90000"/>
              </a:lnSpc>
              <a:spcBef>
                <a:spcPct val="20000"/>
              </a:spcBef>
              <a:buSzPct val="90000"/>
              <a:buFont typeface="Arial" pitchFamily="34" charset="0"/>
              <a:buChar char="•"/>
            </a:pPr>
            <a:r>
              <a:rPr lang="en-US" smtClean="0"/>
              <a:t>Click to edit Master text styles</a:t>
            </a:r>
          </a:p>
          <a:p>
            <a:pPr marL="259492" lvl="1" indent="-259492" algn="l" defTabSz="685607" rtl="0" eaLnBrk="1" latinLnBrk="0" hangingPunct="1">
              <a:lnSpc>
                <a:spcPct val="90000"/>
              </a:lnSpc>
              <a:spcBef>
                <a:spcPct val="20000"/>
              </a:spcBef>
              <a:buSzPct val="90000"/>
              <a:buFont typeface="Arial" pitchFamily="34" charset="0"/>
              <a:buChar char="•"/>
            </a:pPr>
            <a:r>
              <a:rPr lang="en-US" smtClean="0"/>
              <a:t>Second level</a:t>
            </a:r>
          </a:p>
          <a:p>
            <a:pPr marL="259492" lvl="2" indent="-259492" algn="l" defTabSz="685607" rtl="0" eaLnBrk="1" latinLnBrk="0" hangingPunct="1">
              <a:lnSpc>
                <a:spcPct val="90000"/>
              </a:lnSpc>
              <a:spcBef>
                <a:spcPct val="20000"/>
              </a:spcBef>
              <a:buSzPct val="90000"/>
              <a:buFont typeface="Arial" pitchFamily="34" charset="0"/>
              <a:buChar char="•"/>
            </a:pPr>
            <a:r>
              <a:rPr lang="en-US" smtClean="0"/>
              <a:t>Third level</a:t>
            </a:r>
          </a:p>
          <a:p>
            <a:pPr marL="259492" lvl="3" indent="-259492" algn="l" defTabSz="685607" rtl="0" eaLnBrk="1" latinLnBrk="0" hangingPunct="1">
              <a:lnSpc>
                <a:spcPct val="90000"/>
              </a:lnSpc>
              <a:spcBef>
                <a:spcPct val="20000"/>
              </a:spcBef>
              <a:buSzPct val="90000"/>
              <a:buFont typeface="Arial" pitchFamily="34" charset="0"/>
              <a:buChar char="•"/>
            </a:pPr>
            <a:r>
              <a:rPr lang="en-US" smtClean="0"/>
              <a:t>Fourth level</a:t>
            </a:r>
          </a:p>
          <a:p>
            <a:pPr marL="259492" lvl="4" indent="-259492" algn="l" defTabSz="685607"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grpSp>
    </p:spTree>
    <p:extLst>
      <p:ext uri="{BB962C8B-B14F-4D97-AF65-F5344CB8AC3E}">
        <p14:creationId xmlns:p14="http://schemas.microsoft.com/office/powerpoint/2010/main" val="1524640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94"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62" tIns="34282" rIns="68562" bIns="34282" numCol="1" anchor="t" anchorCtr="0" compatLnSpc="1">
            <a:prstTxWarp prst="textNoShape">
              <a:avLst/>
            </a:prstTxWarp>
          </a:bodyPr>
          <a:lstStyle/>
          <a:p>
            <a:pPr defTabSz="914020"/>
            <a:endParaRPr lang="en-US">
              <a:solidFill>
                <a:srgbClr val="292929"/>
              </a:solidFill>
            </a:endParaRPr>
          </a:p>
        </p:txBody>
      </p:sp>
    </p:spTree>
    <p:extLst>
      <p:ext uri="{BB962C8B-B14F-4D97-AF65-F5344CB8AC3E}">
        <p14:creationId xmlns:p14="http://schemas.microsoft.com/office/powerpoint/2010/main" val="114661958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207"/>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grpSp>
    </p:spTree>
    <p:extLst>
      <p:ext uri="{BB962C8B-B14F-4D97-AF65-F5344CB8AC3E}">
        <p14:creationId xmlns:p14="http://schemas.microsoft.com/office/powerpoint/2010/main" val="385681706"/>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11" tIns="30855" rIns="61711" bIns="30855" numCol="1" anchor="t" anchorCtr="0" compatLnSpc="1">
            <a:prstTxWarp prst="textNoShape">
              <a:avLst/>
            </a:prstTxWarp>
          </a:bodyPr>
          <a:lstStyle/>
          <a:p>
            <a:pPr defTabSz="914020"/>
            <a:endParaRPr lang="en-US" sz="1200">
              <a:solidFill>
                <a:srgbClr val="292929"/>
              </a:solidFill>
            </a:endParaRPr>
          </a:p>
        </p:txBody>
      </p:sp>
    </p:spTree>
    <p:extLst>
      <p:ext uri="{BB962C8B-B14F-4D97-AF65-F5344CB8AC3E}">
        <p14:creationId xmlns:p14="http://schemas.microsoft.com/office/powerpoint/2010/main" val="803165216"/>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13"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grpSp>
    </p:spTree>
    <p:extLst>
      <p:ext uri="{BB962C8B-B14F-4D97-AF65-F5344CB8AC3E}">
        <p14:creationId xmlns:p14="http://schemas.microsoft.com/office/powerpoint/2010/main" val="101881843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9"/>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5"/>
            <a:ext cx="1880410" cy="218515"/>
          </a:xfrm>
          <a:prstGeom prst="rect">
            <a:avLst/>
          </a:prstGeom>
        </p:spPr>
      </p:pic>
    </p:spTree>
    <p:extLst>
      <p:ext uri="{BB962C8B-B14F-4D97-AF65-F5344CB8AC3E}">
        <p14:creationId xmlns:p14="http://schemas.microsoft.com/office/powerpoint/2010/main" val="286502186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51" tIns="34276" rIns="68551" bIns="34276" numCol="1" anchor="t" anchorCtr="0" compatLnSpc="1">
            <a:prstTxWarp prst="textNoShape">
              <a:avLst/>
            </a:prstTxWarp>
            <a:spAutoFit/>
          </a:bodyPr>
          <a:lstStyle/>
          <a:p>
            <a:pPr algn="ctr" defTabSz="685409"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409"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881745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59"/>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7"/>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515846737"/>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32345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66" tIns="57128" rIns="114266" bIns="57128"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2672391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24" indent="-255924">
              <a:lnSpc>
                <a:spcPct val="90000"/>
              </a:lnSpc>
              <a:buSzPct val="80000"/>
              <a:buFont typeface="Arial" pitchFamily="34" charset="0"/>
              <a:buChar char="•"/>
              <a:defRPr sz="2400"/>
            </a:lvl1pPr>
            <a:lvl2pPr marL="470184" indent="-214260">
              <a:lnSpc>
                <a:spcPct val="90000"/>
              </a:lnSpc>
              <a:buSzPct val="80000"/>
              <a:buFont typeface="Arial" pitchFamily="34" charset="0"/>
              <a:buChar char="•"/>
              <a:defRPr sz="2100"/>
            </a:lvl2pPr>
            <a:lvl3pPr marL="685634" indent="-215451">
              <a:lnSpc>
                <a:spcPct val="90000"/>
              </a:lnSpc>
              <a:buSzPct val="80000"/>
              <a:buFont typeface="Arial" pitchFamily="34" charset="0"/>
              <a:buChar char="•"/>
              <a:defRPr sz="1800"/>
            </a:lvl3pPr>
            <a:lvl4pPr marL="1284372" indent="-169028">
              <a:lnSpc>
                <a:spcPct val="90000"/>
              </a:lnSpc>
              <a:buSzPct val="80000"/>
              <a:buFont typeface="Arial" pitchFamily="34" charset="0"/>
              <a:buChar char="•"/>
              <a:defRPr sz="1500"/>
            </a:lvl4pPr>
            <a:lvl5pPr marL="1458161" indent="-173787">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11" indent="-34281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740" indent="-342811">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298" indent="-257114">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461" indent="-257114">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489" indent="-257114">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24" lvl="0" indent="-255924" algn="l" defTabSz="685607" rtl="0" eaLnBrk="1" latinLnBrk="0" hangingPunct="1">
              <a:lnSpc>
                <a:spcPct val="90000"/>
              </a:lnSpc>
              <a:spcBef>
                <a:spcPct val="20000"/>
              </a:spcBef>
              <a:buSzPct val="80000"/>
              <a:buFont typeface="Arial" pitchFamily="34" charset="0"/>
              <a:buChar char="•"/>
            </a:pPr>
            <a:r>
              <a:rPr lang="en-US" smtClean="0"/>
              <a:t>Click to edit Master text styles</a:t>
            </a:r>
          </a:p>
          <a:p>
            <a:pPr marL="255924" lvl="1" indent="-255924" algn="l" defTabSz="685607" rtl="0" eaLnBrk="1" latinLnBrk="0" hangingPunct="1">
              <a:lnSpc>
                <a:spcPct val="90000"/>
              </a:lnSpc>
              <a:spcBef>
                <a:spcPct val="20000"/>
              </a:spcBef>
              <a:buSzPct val="80000"/>
              <a:buFont typeface="Arial" pitchFamily="34" charset="0"/>
              <a:buChar char="•"/>
            </a:pPr>
            <a:r>
              <a:rPr lang="en-US" smtClean="0"/>
              <a:t>Second level</a:t>
            </a:r>
          </a:p>
          <a:p>
            <a:pPr marL="255924" lvl="2" indent="-255924" algn="l" defTabSz="685607" rtl="0" eaLnBrk="1" latinLnBrk="0" hangingPunct="1">
              <a:lnSpc>
                <a:spcPct val="90000"/>
              </a:lnSpc>
              <a:spcBef>
                <a:spcPct val="20000"/>
              </a:spcBef>
              <a:buSzPct val="80000"/>
              <a:buFont typeface="Arial" pitchFamily="34" charset="0"/>
              <a:buChar char="•"/>
            </a:pPr>
            <a:r>
              <a:rPr lang="en-US" smtClean="0"/>
              <a:t>Third level</a:t>
            </a:r>
          </a:p>
          <a:p>
            <a:pPr marL="255924" lvl="3" indent="-255924" algn="l" defTabSz="685607" rtl="0" eaLnBrk="1" latinLnBrk="0" hangingPunct="1">
              <a:lnSpc>
                <a:spcPct val="90000"/>
              </a:lnSpc>
              <a:spcBef>
                <a:spcPct val="20000"/>
              </a:spcBef>
              <a:buSzPct val="80000"/>
              <a:buFont typeface="Arial" pitchFamily="34" charset="0"/>
              <a:buChar char="•"/>
            </a:pPr>
            <a:r>
              <a:rPr lang="en-US" smtClean="0"/>
              <a:t>Fourth level</a:t>
            </a:r>
          </a:p>
          <a:p>
            <a:pPr marL="255924" lvl="4" indent="-255924" algn="l" defTabSz="685607"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_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0465295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41875476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2597279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989755272"/>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613551258"/>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56667579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mo, Video - Accent 1">
    <p:bg bwMode="ltGray">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1"/>
            <a:ext cx="3155502" cy="346249"/>
          </a:xfrm>
        </p:spPr>
        <p:txBody>
          <a:bodyPr>
            <a:noAutofit/>
          </a:bodyPr>
          <a:lstStyle>
            <a:lvl1pPr marL="0" indent="0" algn="l" defTabSz="685778"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9" indent="0" algn="ctr">
              <a:buNone/>
              <a:defRPr>
                <a:solidFill>
                  <a:schemeClr val="tx1">
                    <a:tint val="75000"/>
                  </a:schemeClr>
                </a:solidFill>
              </a:defRPr>
            </a:lvl2pPr>
            <a:lvl3pPr marL="685778" indent="0" algn="ctr">
              <a:buNone/>
              <a:defRPr>
                <a:solidFill>
                  <a:schemeClr val="tx1">
                    <a:tint val="75000"/>
                  </a:schemeClr>
                </a:solidFill>
              </a:defRPr>
            </a:lvl3pPr>
            <a:lvl4pPr marL="1028667" indent="0" algn="ctr">
              <a:buNone/>
              <a:defRPr>
                <a:solidFill>
                  <a:schemeClr val="tx1">
                    <a:tint val="75000"/>
                  </a:schemeClr>
                </a:solidFill>
              </a:defRPr>
            </a:lvl4pPr>
            <a:lvl5pPr marL="1371557" indent="0" algn="ctr">
              <a:buNone/>
              <a:defRPr>
                <a:solidFill>
                  <a:schemeClr val="tx1">
                    <a:tint val="75000"/>
                  </a:schemeClr>
                </a:solidFill>
              </a:defRPr>
            </a:lvl5pPr>
            <a:lvl6pPr marL="1714444" indent="0" algn="ctr">
              <a:buNone/>
              <a:defRPr>
                <a:solidFill>
                  <a:schemeClr val="tx1">
                    <a:tint val="75000"/>
                  </a:schemeClr>
                </a:solidFill>
              </a:defRPr>
            </a:lvl6pPr>
            <a:lvl7pPr marL="2057335" indent="0" algn="ctr">
              <a:buNone/>
              <a:defRPr>
                <a:solidFill>
                  <a:schemeClr val="tx1">
                    <a:tint val="75000"/>
                  </a:schemeClr>
                </a:solidFill>
              </a:defRPr>
            </a:lvl7pPr>
            <a:lvl8pPr marL="2400224" indent="0" algn="ctr">
              <a:buNone/>
              <a:defRPr>
                <a:solidFill>
                  <a:schemeClr val="tx1">
                    <a:tint val="75000"/>
                  </a:schemeClr>
                </a:solidFill>
              </a:defRPr>
            </a:lvl8pPr>
            <a:lvl9pPr marL="2743113" indent="0" algn="ctr">
              <a:buNone/>
              <a:defRPr>
                <a:solidFill>
                  <a:schemeClr val="tx1">
                    <a:tint val="75000"/>
                  </a:schemeClr>
                </a:solidFill>
              </a:defRPr>
            </a:lvl9pPr>
          </a:lstStyle>
          <a:p>
            <a:pPr marL="0" marR="0" lvl="0" indent="0" algn="l" defTabSz="685778"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marL="0" lvl="0" indent="0" algn="l" defTabSz="685778"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78"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3633221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mo, Video - Accent 2">
    <p:bg bwMode="ltGray">
      <p:bgPr>
        <a:solidFill>
          <a:schemeClr val="accent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1"/>
            <a:ext cx="3155502" cy="346249"/>
          </a:xfrm>
        </p:spPr>
        <p:txBody>
          <a:bodyPr>
            <a:noAutofit/>
          </a:bodyPr>
          <a:lstStyle>
            <a:lvl1pPr marL="0" indent="0" algn="l" defTabSz="685778"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9" indent="0" algn="ctr">
              <a:buNone/>
              <a:defRPr>
                <a:solidFill>
                  <a:schemeClr val="tx1">
                    <a:tint val="75000"/>
                  </a:schemeClr>
                </a:solidFill>
              </a:defRPr>
            </a:lvl2pPr>
            <a:lvl3pPr marL="685778" indent="0" algn="ctr">
              <a:buNone/>
              <a:defRPr>
                <a:solidFill>
                  <a:schemeClr val="tx1">
                    <a:tint val="75000"/>
                  </a:schemeClr>
                </a:solidFill>
              </a:defRPr>
            </a:lvl3pPr>
            <a:lvl4pPr marL="1028667" indent="0" algn="ctr">
              <a:buNone/>
              <a:defRPr>
                <a:solidFill>
                  <a:schemeClr val="tx1">
                    <a:tint val="75000"/>
                  </a:schemeClr>
                </a:solidFill>
              </a:defRPr>
            </a:lvl4pPr>
            <a:lvl5pPr marL="1371557" indent="0" algn="ctr">
              <a:buNone/>
              <a:defRPr>
                <a:solidFill>
                  <a:schemeClr val="tx1">
                    <a:tint val="75000"/>
                  </a:schemeClr>
                </a:solidFill>
              </a:defRPr>
            </a:lvl5pPr>
            <a:lvl6pPr marL="1714444" indent="0" algn="ctr">
              <a:buNone/>
              <a:defRPr>
                <a:solidFill>
                  <a:schemeClr val="tx1">
                    <a:tint val="75000"/>
                  </a:schemeClr>
                </a:solidFill>
              </a:defRPr>
            </a:lvl6pPr>
            <a:lvl7pPr marL="2057335" indent="0" algn="ctr">
              <a:buNone/>
              <a:defRPr>
                <a:solidFill>
                  <a:schemeClr val="tx1">
                    <a:tint val="75000"/>
                  </a:schemeClr>
                </a:solidFill>
              </a:defRPr>
            </a:lvl7pPr>
            <a:lvl8pPr marL="2400224" indent="0" algn="ctr">
              <a:buNone/>
              <a:defRPr>
                <a:solidFill>
                  <a:schemeClr val="tx1">
                    <a:tint val="75000"/>
                  </a:schemeClr>
                </a:solidFill>
              </a:defRPr>
            </a:lvl8pPr>
            <a:lvl9pPr marL="2743113" indent="0" algn="ctr">
              <a:buNone/>
              <a:defRPr>
                <a:solidFill>
                  <a:schemeClr val="tx1">
                    <a:tint val="75000"/>
                  </a:schemeClr>
                </a:solidFill>
              </a:defRPr>
            </a:lvl9pPr>
          </a:lstStyle>
          <a:p>
            <a:pPr marL="0" marR="0" lvl="0" indent="0" algn="l" defTabSz="685778"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marL="0" lvl="0" indent="0" algn="l" defTabSz="685778"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78"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41618794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Video - Accent 3">
    <p:bg bwMode="ltGray">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1"/>
            <a:ext cx="3155502" cy="346249"/>
          </a:xfrm>
        </p:spPr>
        <p:txBody>
          <a:bodyPr>
            <a:noAutofit/>
          </a:bodyPr>
          <a:lstStyle>
            <a:lvl1pPr marL="0" indent="0" algn="l" defTabSz="685778"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9" indent="0" algn="ctr">
              <a:buNone/>
              <a:defRPr>
                <a:solidFill>
                  <a:schemeClr val="tx1">
                    <a:tint val="75000"/>
                  </a:schemeClr>
                </a:solidFill>
              </a:defRPr>
            </a:lvl2pPr>
            <a:lvl3pPr marL="685778" indent="0" algn="ctr">
              <a:buNone/>
              <a:defRPr>
                <a:solidFill>
                  <a:schemeClr val="tx1">
                    <a:tint val="75000"/>
                  </a:schemeClr>
                </a:solidFill>
              </a:defRPr>
            </a:lvl3pPr>
            <a:lvl4pPr marL="1028667" indent="0" algn="ctr">
              <a:buNone/>
              <a:defRPr>
                <a:solidFill>
                  <a:schemeClr val="tx1">
                    <a:tint val="75000"/>
                  </a:schemeClr>
                </a:solidFill>
              </a:defRPr>
            </a:lvl4pPr>
            <a:lvl5pPr marL="1371557" indent="0" algn="ctr">
              <a:buNone/>
              <a:defRPr>
                <a:solidFill>
                  <a:schemeClr val="tx1">
                    <a:tint val="75000"/>
                  </a:schemeClr>
                </a:solidFill>
              </a:defRPr>
            </a:lvl5pPr>
            <a:lvl6pPr marL="1714444" indent="0" algn="ctr">
              <a:buNone/>
              <a:defRPr>
                <a:solidFill>
                  <a:schemeClr val="tx1">
                    <a:tint val="75000"/>
                  </a:schemeClr>
                </a:solidFill>
              </a:defRPr>
            </a:lvl6pPr>
            <a:lvl7pPr marL="2057335" indent="0" algn="ctr">
              <a:buNone/>
              <a:defRPr>
                <a:solidFill>
                  <a:schemeClr val="tx1">
                    <a:tint val="75000"/>
                  </a:schemeClr>
                </a:solidFill>
              </a:defRPr>
            </a:lvl7pPr>
            <a:lvl8pPr marL="2400224" indent="0" algn="ctr">
              <a:buNone/>
              <a:defRPr>
                <a:solidFill>
                  <a:schemeClr val="tx1">
                    <a:tint val="75000"/>
                  </a:schemeClr>
                </a:solidFill>
              </a:defRPr>
            </a:lvl8pPr>
            <a:lvl9pPr marL="2743113" indent="0" algn="ctr">
              <a:buNone/>
              <a:defRPr>
                <a:solidFill>
                  <a:schemeClr val="tx1">
                    <a:tint val="75000"/>
                  </a:schemeClr>
                </a:solidFill>
              </a:defRPr>
            </a:lvl9pPr>
          </a:lstStyle>
          <a:p>
            <a:pPr marL="0" marR="0" lvl="0" indent="0" algn="l" defTabSz="685778"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marL="0" lvl="0" indent="0" algn="l" defTabSz="685778"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78"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2933597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 Accent 1">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746432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350" indent="-302350">
              <a:buSzPct val="80000"/>
              <a:buFont typeface="Arial" pitchFamily="34" charset="0"/>
              <a:buChar char="•"/>
              <a:defRPr sz="2100"/>
            </a:lvl1pPr>
            <a:lvl2pPr marL="558263" indent="-241639">
              <a:buSzPct val="80000"/>
              <a:buFont typeface="Arial" pitchFamily="34" charset="0"/>
              <a:buChar char="•"/>
              <a:defRPr sz="2100"/>
            </a:lvl2pPr>
            <a:lvl3pPr marL="770149" indent="-211879" defTabSz="772529">
              <a:buSzPct val="80000"/>
              <a:buFont typeface="Arial" pitchFamily="34" charset="0"/>
              <a:buChar char="•"/>
              <a:defRPr sz="1800"/>
            </a:lvl3pPr>
            <a:lvl4pPr marL="987975" indent="-215451">
              <a:buSzPct val="80000"/>
              <a:buFont typeface="Arial" pitchFamily="34" charset="0"/>
              <a:buChar char="•"/>
              <a:defRPr sz="1500"/>
            </a:lvl4pPr>
            <a:lvl5pPr marL="1155819" indent="-167838">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189" indent="-222189">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11" indent="-34281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742" indent="-257114">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641" indent="-257114">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381" indent="-257114">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641" indent="-257114">
              <a:defRPr sz="1200"/>
            </a:lvl6pPr>
            <a:lvl7pPr marL="1202242" indent="-214260">
              <a:defRPr sz="1200"/>
            </a:lvl7pPr>
            <a:lvl8pPr>
              <a:defRPr sz="1200"/>
            </a:lvl8pPr>
            <a:lvl9pPr>
              <a:defRPr sz="1200"/>
            </a:lvl9pPr>
          </a:lstStyle>
          <a:p>
            <a:pPr marL="302350" lvl="0" indent="-302350" algn="l" defTabSz="685607" rtl="0" eaLnBrk="1" latinLnBrk="0" hangingPunct="1">
              <a:lnSpc>
                <a:spcPct val="90000"/>
              </a:lnSpc>
              <a:spcBef>
                <a:spcPct val="20000"/>
              </a:spcBef>
              <a:buSzPct val="80000"/>
            </a:pPr>
            <a:r>
              <a:rPr lang="en-US" smtClean="0"/>
              <a:t>Click to edit Master text styles</a:t>
            </a:r>
          </a:p>
          <a:p>
            <a:pPr marL="302350" lvl="1" indent="-302350" algn="l" defTabSz="685607" rtl="0" eaLnBrk="1" latinLnBrk="0" hangingPunct="1">
              <a:lnSpc>
                <a:spcPct val="90000"/>
              </a:lnSpc>
              <a:spcBef>
                <a:spcPct val="20000"/>
              </a:spcBef>
              <a:buSzPct val="80000"/>
            </a:pPr>
            <a:r>
              <a:rPr lang="en-US" smtClean="0"/>
              <a:t>Second level</a:t>
            </a:r>
          </a:p>
          <a:p>
            <a:pPr marL="302350" lvl="2" indent="-302350" algn="l" defTabSz="685607" rtl="0" eaLnBrk="1" latinLnBrk="0" hangingPunct="1">
              <a:lnSpc>
                <a:spcPct val="90000"/>
              </a:lnSpc>
              <a:spcBef>
                <a:spcPct val="20000"/>
              </a:spcBef>
              <a:buSzPct val="80000"/>
            </a:pPr>
            <a:r>
              <a:rPr lang="en-US" smtClean="0"/>
              <a:t>Third level</a:t>
            </a:r>
          </a:p>
          <a:p>
            <a:pPr marL="302350" lvl="3" indent="-302350" algn="l" defTabSz="685607" rtl="0" eaLnBrk="1" latinLnBrk="0" hangingPunct="1">
              <a:lnSpc>
                <a:spcPct val="90000"/>
              </a:lnSpc>
              <a:spcBef>
                <a:spcPct val="20000"/>
              </a:spcBef>
              <a:buSzPct val="80000"/>
            </a:pPr>
            <a:r>
              <a:rPr lang="en-US" smtClean="0"/>
              <a:t>Fourth level</a:t>
            </a:r>
          </a:p>
          <a:p>
            <a:pPr marL="302350" lvl="4" indent="-302350" algn="l" defTabSz="685607"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 Accent 2">
    <p:bg bwMode="ltGray">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2984592"/>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 Accent 3">
    <p:bg bwMode="ltGray">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407326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4758709"/>
            <a:ext cx="1028968" cy="327642"/>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35" tIns="34268" rIns="68535" bIns="34268" numCol="1" spcCol="0" rtlCol="0" anchor="ctr" anchorCtr="0" compatLnSpc="1">
            <a:prstTxWarp prst="textNoShape">
              <a:avLst/>
            </a:prstTxWarp>
          </a:bodyPr>
          <a:lstStyle/>
          <a:p>
            <a:pPr algn="ctr" defTabSz="68517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55"/>
            <a:ext cx="5210341" cy="931409"/>
          </a:xfrm>
        </p:spPr>
        <p:txBody>
          <a:bodyPr lIns="137124" tIns="137124" anchor="ctr" anchorCtr="0"/>
          <a:lstStyle>
            <a:lvl1pPr marL="430902" indent="-428520">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492" indent="-257114">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607" rtl="0" eaLnBrk="1" latinLnBrk="0" hangingPunct="1">
              <a:lnSpc>
                <a:spcPct val="90000"/>
              </a:lnSpc>
              <a:spcBef>
                <a:spcPts val="0"/>
              </a:spcBef>
              <a:spcAft>
                <a:spcPts val="675"/>
              </a:spcAft>
              <a:buSzPct val="80000"/>
            </a:pPr>
            <a:r>
              <a:rPr lang="en-US" smtClean="0"/>
              <a:t>Click to edit Master text styles</a:t>
            </a:r>
          </a:p>
          <a:p>
            <a:pPr marL="2382" lvl="1" indent="0" algn="l" defTabSz="685607"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11" tIns="30855" rIns="61711" bIns="30855" numCol="1" anchor="t" anchorCtr="0" compatLnSpc="1">
            <a:prstTxWarp prst="textNoShape">
              <a:avLst/>
            </a:prstTxWarp>
          </a:bodyPr>
          <a:lstStyle/>
          <a:p>
            <a:pPr lvl="0" defTabSz="914020"/>
            <a:endParaRPr lang="en-US" sz="12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theme" Target="../theme/theme3.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816" r:id="rId19"/>
    <p:sldLayoutId id="2147483874" r:id="rId20"/>
  </p:sldLayoutIdLst>
  <p:transition>
    <p:fade/>
  </p:transition>
  <p:timing>
    <p:tnLst>
      <p:par>
        <p:cTn id="1" dur="indefinite" restart="never" nodeType="tmRoot"/>
      </p:par>
    </p:tnLst>
  </p:timing>
  <p:txStyles>
    <p:titleStyle>
      <a:lvl1pPr algn="l" defTabSz="685607"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192" indent="-345192" algn="l" defTabSz="685607"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591" indent="-296398" algn="l" defTabSz="685607"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941" indent="-302350" algn="l" defTabSz="685607"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426" indent="-25949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787" indent="-25235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424"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21"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27"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29"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07" rtl="0" eaLnBrk="1" latinLnBrk="0" hangingPunct="1">
        <a:defRPr sz="1400" kern="1200">
          <a:solidFill>
            <a:schemeClr val="tx1"/>
          </a:solidFill>
          <a:latin typeface="+mn-lt"/>
          <a:ea typeface="+mn-ea"/>
          <a:cs typeface="+mn-cs"/>
        </a:defRPr>
      </a:lvl1pPr>
      <a:lvl2pPr marL="342799" algn="l" defTabSz="685607" rtl="0" eaLnBrk="1" latinLnBrk="0" hangingPunct="1">
        <a:defRPr sz="1400" kern="1200">
          <a:solidFill>
            <a:schemeClr val="tx1"/>
          </a:solidFill>
          <a:latin typeface="+mn-lt"/>
          <a:ea typeface="+mn-ea"/>
          <a:cs typeface="+mn-cs"/>
        </a:defRPr>
      </a:lvl2pPr>
      <a:lvl3pPr marL="685607" algn="l" defTabSz="685607" rtl="0" eaLnBrk="1" latinLnBrk="0" hangingPunct="1">
        <a:defRPr sz="1400" kern="1200">
          <a:solidFill>
            <a:schemeClr val="tx1"/>
          </a:solidFill>
          <a:latin typeface="+mn-lt"/>
          <a:ea typeface="+mn-ea"/>
          <a:cs typeface="+mn-cs"/>
        </a:defRPr>
      </a:lvl3pPr>
      <a:lvl4pPr marL="1028409" algn="l" defTabSz="685607" rtl="0" eaLnBrk="1" latinLnBrk="0" hangingPunct="1">
        <a:defRPr sz="1400" kern="1200">
          <a:solidFill>
            <a:schemeClr val="tx1"/>
          </a:solidFill>
          <a:latin typeface="+mn-lt"/>
          <a:ea typeface="+mn-ea"/>
          <a:cs typeface="+mn-cs"/>
        </a:defRPr>
      </a:lvl4pPr>
      <a:lvl5pPr marL="1371215" algn="l" defTabSz="685607" rtl="0" eaLnBrk="1" latinLnBrk="0" hangingPunct="1">
        <a:defRPr sz="1400" kern="1200">
          <a:solidFill>
            <a:schemeClr val="tx1"/>
          </a:solidFill>
          <a:latin typeface="+mn-lt"/>
          <a:ea typeface="+mn-ea"/>
          <a:cs typeface="+mn-cs"/>
        </a:defRPr>
      </a:lvl5pPr>
      <a:lvl6pPr marL="1714012" algn="l" defTabSz="685607" rtl="0" eaLnBrk="1" latinLnBrk="0" hangingPunct="1">
        <a:defRPr sz="1400" kern="1200">
          <a:solidFill>
            <a:schemeClr val="tx1"/>
          </a:solidFill>
          <a:latin typeface="+mn-lt"/>
          <a:ea typeface="+mn-ea"/>
          <a:cs typeface="+mn-cs"/>
        </a:defRPr>
      </a:lvl6pPr>
      <a:lvl7pPr marL="2056820" algn="l" defTabSz="685607" rtl="0" eaLnBrk="1" latinLnBrk="0" hangingPunct="1">
        <a:defRPr sz="1400" kern="1200">
          <a:solidFill>
            <a:schemeClr val="tx1"/>
          </a:solidFill>
          <a:latin typeface="+mn-lt"/>
          <a:ea typeface="+mn-ea"/>
          <a:cs typeface="+mn-cs"/>
        </a:defRPr>
      </a:lvl7pPr>
      <a:lvl8pPr marL="2399624" algn="l" defTabSz="685607" rtl="0" eaLnBrk="1" latinLnBrk="0" hangingPunct="1">
        <a:defRPr sz="1400" kern="1200">
          <a:solidFill>
            <a:schemeClr val="tx1"/>
          </a:solidFill>
          <a:latin typeface="+mn-lt"/>
          <a:ea typeface="+mn-ea"/>
          <a:cs typeface="+mn-cs"/>
        </a:defRPr>
      </a:lvl8pPr>
      <a:lvl9pPr marL="2742429" algn="l" defTabSz="685607"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231318" cy="51435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6" tIns="34279" rIns="68556" bIns="34279" numCol="1" rtlCol="0" anchor="ctr" anchorCtr="0" compatLnSpc="1">
            <a:prstTxWarp prst="textNoShape">
              <a:avLst/>
            </a:prstTxWarp>
          </a:bodyPr>
          <a:lstStyle/>
          <a:p>
            <a:pPr algn="ctr" defTabSz="685381"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5" name="Rectangle 4"/>
          <p:cNvSpPr/>
          <p:nvPr/>
        </p:nvSpPr>
        <p:spPr bwMode="auto">
          <a:xfrm>
            <a:off x="0" y="0"/>
            <a:ext cx="9144000" cy="10858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6" tIns="34279" rIns="68556" bIns="34279" numCol="1" rtlCol="0" anchor="ctr" anchorCtr="0" compatLnSpc="1">
            <a:prstTxWarp prst="textNoShape">
              <a:avLst/>
            </a:prstTxWarp>
          </a:bodyPr>
          <a:lstStyle/>
          <a:p>
            <a:pPr algn="ctr" defTabSz="685381"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389444" y="171453"/>
            <a:ext cx="8363939" cy="4985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28751"/>
            <a:ext cx="8363937" cy="12268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Lst>
  <p:transition>
    <p:fade/>
  </p:transition>
  <p:timing>
    <p:tnLst>
      <p:par>
        <p:cTn id="1" dur="indefinite" restart="never" nodeType="tmRoot"/>
      </p:par>
    </p:tnLst>
  </p:timing>
  <p:txStyles>
    <p:titleStyle>
      <a:lvl1pPr algn="l" defTabSz="685579" rtl="0" eaLnBrk="1" latinLnBrk="0" hangingPunct="1">
        <a:lnSpc>
          <a:spcPct val="90000"/>
        </a:lnSpc>
        <a:spcBef>
          <a:spcPct val="0"/>
        </a:spcBef>
        <a:buNone/>
        <a:defRPr lang="en-US" sz="3600" b="0" kern="1200" cap="none" spc="-75"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685579"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1pPr>
      <a:lvl2pPr marL="288634" indent="-5954" algn="l" defTabSz="685579" rtl="0" eaLnBrk="1" latinLnBrk="0" hangingPunct="1">
        <a:lnSpc>
          <a:spcPct val="90000"/>
        </a:lnSpc>
        <a:spcBef>
          <a:spcPct val="20000"/>
        </a:spcBef>
        <a:buFont typeface="Arial" pitchFamily="34" charset="0"/>
        <a:buNone/>
        <a:defRPr sz="1500" b="0" kern="1200">
          <a:gradFill>
            <a:gsLst>
              <a:gs pos="0">
                <a:srgbClr val="595959"/>
              </a:gs>
              <a:gs pos="86000">
                <a:srgbClr val="595959"/>
              </a:gs>
            </a:gsLst>
            <a:lin ang="5400000" scaled="0"/>
          </a:gradFill>
          <a:latin typeface="Consolas" pitchFamily="49" charset="0"/>
          <a:ea typeface="+mn-ea"/>
          <a:cs typeface="Consolas" pitchFamily="49" charset="0"/>
        </a:defRPr>
      </a:lvl2pPr>
      <a:lvl3pPr marL="571314" indent="-5954" algn="l" defTabSz="685579"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3pPr>
      <a:lvl4pPr marL="820276" indent="5954" algn="l" defTabSz="685579"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069229" indent="0" algn="l" defTabSz="685579"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5pPr>
      <a:lvl6pPr marL="1885346"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128"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920"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707"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79" rtl="0" eaLnBrk="1" latinLnBrk="0" hangingPunct="1">
        <a:defRPr sz="1400" kern="1200">
          <a:solidFill>
            <a:schemeClr val="tx1"/>
          </a:solidFill>
          <a:latin typeface="+mn-lt"/>
          <a:ea typeface="+mn-ea"/>
          <a:cs typeface="+mn-cs"/>
        </a:defRPr>
      </a:lvl1pPr>
      <a:lvl2pPr marL="342784" algn="l" defTabSz="685579" rtl="0" eaLnBrk="1" latinLnBrk="0" hangingPunct="1">
        <a:defRPr sz="1400" kern="1200">
          <a:solidFill>
            <a:schemeClr val="tx1"/>
          </a:solidFill>
          <a:latin typeface="+mn-lt"/>
          <a:ea typeface="+mn-ea"/>
          <a:cs typeface="+mn-cs"/>
        </a:defRPr>
      </a:lvl2pPr>
      <a:lvl3pPr marL="685579" algn="l" defTabSz="685579" rtl="0" eaLnBrk="1" latinLnBrk="0" hangingPunct="1">
        <a:defRPr sz="1400" kern="1200">
          <a:solidFill>
            <a:schemeClr val="tx1"/>
          </a:solidFill>
          <a:latin typeface="+mn-lt"/>
          <a:ea typeface="+mn-ea"/>
          <a:cs typeface="+mn-cs"/>
        </a:defRPr>
      </a:lvl3pPr>
      <a:lvl4pPr marL="1028366" algn="l" defTabSz="685579" rtl="0" eaLnBrk="1" latinLnBrk="0" hangingPunct="1">
        <a:defRPr sz="1400" kern="1200">
          <a:solidFill>
            <a:schemeClr val="tx1"/>
          </a:solidFill>
          <a:latin typeface="+mn-lt"/>
          <a:ea typeface="+mn-ea"/>
          <a:cs typeface="+mn-cs"/>
        </a:defRPr>
      </a:lvl4pPr>
      <a:lvl5pPr marL="1371158" algn="l" defTabSz="685579" rtl="0" eaLnBrk="1" latinLnBrk="0" hangingPunct="1">
        <a:defRPr sz="1400" kern="1200">
          <a:solidFill>
            <a:schemeClr val="tx1"/>
          </a:solidFill>
          <a:latin typeface="+mn-lt"/>
          <a:ea typeface="+mn-ea"/>
          <a:cs typeface="+mn-cs"/>
        </a:defRPr>
      </a:lvl5pPr>
      <a:lvl6pPr marL="1713940" algn="l" defTabSz="685579" rtl="0" eaLnBrk="1" latinLnBrk="0" hangingPunct="1">
        <a:defRPr sz="1400" kern="1200">
          <a:solidFill>
            <a:schemeClr val="tx1"/>
          </a:solidFill>
          <a:latin typeface="+mn-lt"/>
          <a:ea typeface="+mn-ea"/>
          <a:cs typeface="+mn-cs"/>
        </a:defRPr>
      </a:lvl6pPr>
      <a:lvl7pPr marL="2056734" algn="l" defTabSz="685579" rtl="0" eaLnBrk="1" latinLnBrk="0" hangingPunct="1">
        <a:defRPr sz="1400" kern="1200">
          <a:solidFill>
            <a:schemeClr val="tx1"/>
          </a:solidFill>
          <a:latin typeface="+mn-lt"/>
          <a:ea typeface="+mn-ea"/>
          <a:cs typeface="+mn-cs"/>
        </a:defRPr>
      </a:lvl7pPr>
      <a:lvl8pPr marL="2399524" algn="l" defTabSz="685579" rtl="0" eaLnBrk="1" latinLnBrk="0" hangingPunct="1">
        <a:defRPr sz="1400" kern="1200">
          <a:solidFill>
            <a:schemeClr val="tx1"/>
          </a:solidFill>
          <a:latin typeface="+mn-lt"/>
          <a:ea typeface="+mn-ea"/>
          <a:cs typeface="+mn-cs"/>
        </a:defRPr>
      </a:lvl8pPr>
      <a:lvl9pPr marL="2742315" algn="l" defTabSz="685579"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91819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ransition>
    <p:fade/>
  </p:transition>
  <p:timing>
    <p:tnLst>
      <p:par>
        <p:cTn id="1" dur="indefinite" restart="never" nodeType="tmRoot"/>
      </p:par>
    </p:tnLst>
  </p:timing>
  <p:txStyles>
    <p:titleStyle>
      <a:lvl1pPr algn="l" defTabSz="685607"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192" indent="-345192" algn="l" defTabSz="685607"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591" indent="-296398" algn="l" defTabSz="685607"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941" indent="-302350" algn="l" defTabSz="685607"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426" indent="-25949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787" indent="-25235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424"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21"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27"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29"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07" rtl="0" eaLnBrk="1" latinLnBrk="0" hangingPunct="1">
        <a:defRPr sz="1400" kern="1200">
          <a:solidFill>
            <a:schemeClr val="tx1"/>
          </a:solidFill>
          <a:latin typeface="+mn-lt"/>
          <a:ea typeface="+mn-ea"/>
          <a:cs typeface="+mn-cs"/>
        </a:defRPr>
      </a:lvl1pPr>
      <a:lvl2pPr marL="342799" algn="l" defTabSz="685607" rtl="0" eaLnBrk="1" latinLnBrk="0" hangingPunct="1">
        <a:defRPr sz="1400" kern="1200">
          <a:solidFill>
            <a:schemeClr val="tx1"/>
          </a:solidFill>
          <a:latin typeface="+mn-lt"/>
          <a:ea typeface="+mn-ea"/>
          <a:cs typeface="+mn-cs"/>
        </a:defRPr>
      </a:lvl2pPr>
      <a:lvl3pPr marL="685607" algn="l" defTabSz="685607" rtl="0" eaLnBrk="1" latinLnBrk="0" hangingPunct="1">
        <a:defRPr sz="1400" kern="1200">
          <a:solidFill>
            <a:schemeClr val="tx1"/>
          </a:solidFill>
          <a:latin typeface="+mn-lt"/>
          <a:ea typeface="+mn-ea"/>
          <a:cs typeface="+mn-cs"/>
        </a:defRPr>
      </a:lvl3pPr>
      <a:lvl4pPr marL="1028409" algn="l" defTabSz="685607" rtl="0" eaLnBrk="1" latinLnBrk="0" hangingPunct="1">
        <a:defRPr sz="1400" kern="1200">
          <a:solidFill>
            <a:schemeClr val="tx1"/>
          </a:solidFill>
          <a:latin typeface="+mn-lt"/>
          <a:ea typeface="+mn-ea"/>
          <a:cs typeface="+mn-cs"/>
        </a:defRPr>
      </a:lvl4pPr>
      <a:lvl5pPr marL="1371215" algn="l" defTabSz="685607" rtl="0" eaLnBrk="1" latinLnBrk="0" hangingPunct="1">
        <a:defRPr sz="1400" kern="1200">
          <a:solidFill>
            <a:schemeClr val="tx1"/>
          </a:solidFill>
          <a:latin typeface="+mn-lt"/>
          <a:ea typeface="+mn-ea"/>
          <a:cs typeface="+mn-cs"/>
        </a:defRPr>
      </a:lvl5pPr>
      <a:lvl6pPr marL="1714012" algn="l" defTabSz="685607" rtl="0" eaLnBrk="1" latinLnBrk="0" hangingPunct="1">
        <a:defRPr sz="1400" kern="1200">
          <a:solidFill>
            <a:schemeClr val="tx1"/>
          </a:solidFill>
          <a:latin typeface="+mn-lt"/>
          <a:ea typeface="+mn-ea"/>
          <a:cs typeface="+mn-cs"/>
        </a:defRPr>
      </a:lvl6pPr>
      <a:lvl7pPr marL="2056820" algn="l" defTabSz="685607" rtl="0" eaLnBrk="1" latinLnBrk="0" hangingPunct="1">
        <a:defRPr sz="1400" kern="1200">
          <a:solidFill>
            <a:schemeClr val="tx1"/>
          </a:solidFill>
          <a:latin typeface="+mn-lt"/>
          <a:ea typeface="+mn-ea"/>
          <a:cs typeface="+mn-cs"/>
        </a:defRPr>
      </a:lvl7pPr>
      <a:lvl8pPr marL="2399624" algn="l" defTabSz="685607" rtl="0" eaLnBrk="1" latinLnBrk="0" hangingPunct="1">
        <a:defRPr sz="1400" kern="1200">
          <a:solidFill>
            <a:schemeClr val="tx1"/>
          </a:solidFill>
          <a:latin typeface="+mn-lt"/>
          <a:ea typeface="+mn-ea"/>
          <a:cs typeface="+mn-cs"/>
        </a:defRPr>
      </a:lvl8pPr>
      <a:lvl9pPr marL="2742429" algn="l" defTabSz="685607"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90627" y="1085851"/>
            <a:ext cx="8366320" cy="1541960"/>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00577723"/>
      </p:ext>
    </p:extLst>
  </p:cSld>
  <p:clrMap bg1="dk1" tx1="lt1" bg2="dk2" tx2="lt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Lst>
  <p:transition>
    <p:fade/>
  </p:transition>
  <p:timing>
    <p:tnLst>
      <p:par>
        <p:cTn id="1" dur="indefinite" restart="never" nodeType="tmRoot"/>
      </p:par>
    </p:tnLst>
  </p:timing>
  <p:txStyles>
    <p:titleStyle>
      <a:lvl1pPr algn="l" defTabSz="685778" rtl="0" eaLnBrk="1" latinLnBrk="0" hangingPunct="1">
        <a:lnSpc>
          <a:spcPct val="90000"/>
        </a:lnSpc>
        <a:spcBef>
          <a:spcPct val="0"/>
        </a:spcBef>
        <a:buNone/>
        <a:defRPr lang="en-US" sz="4100" b="0" kern="1200" cap="none" spc="-75"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254796" marR="0" indent="-254796" algn="l" defTabSz="685778" rtl="0" eaLnBrk="1" fontAlgn="auto" latinLnBrk="0" hangingPunct="1">
        <a:lnSpc>
          <a:spcPct val="90000"/>
        </a:lnSpc>
        <a:spcBef>
          <a:spcPct val="20000"/>
        </a:spcBef>
        <a:spcAft>
          <a:spcPts val="0"/>
        </a:spcAft>
        <a:buClrTx/>
        <a:buSzPct val="90000"/>
        <a:buFont typeface="Arial" pitchFamily="34" charset="0"/>
        <a:buChar char="•"/>
        <a:tabLst/>
        <a:defRPr sz="2700" kern="1200" spc="-53" baseline="0">
          <a:gradFill>
            <a:gsLst>
              <a:gs pos="1250">
                <a:schemeClr val="tx1"/>
              </a:gs>
              <a:gs pos="100000">
                <a:schemeClr val="tx1"/>
              </a:gs>
            </a:gsLst>
            <a:lin ang="5400000" scaled="0"/>
          </a:gradFill>
          <a:latin typeface="+mj-lt"/>
          <a:ea typeface="+mn-ea"/>
          <a:cs typeface="+mn-cs"/>
        </a:defRPr>
      </a:lvl1pPr>
      <a:lvl2pPr marL="429819" marR="0" indent="-175024" algn="l" defTabSz="685778"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98890" marR="0" indent="-169070" algn="l" defTabSz="685778" rtl="0" eaLnBrk="1" fontAlgn="auto" latinLnBrk="0" hangingPunct="1">
        <a:lnSpc>
          <a:spcPct val="90000"/>
        </a:lnSpc>
        <a:spcBef>
          <a:spcPct val="20000"/>
        </a:spcBef>
        <a:spcAft>
          <a:spcPts val="0"/>
        </a:spcAft>
        <a:buClrTx/>
        <a:buSzPct val="90000"/>
        <a:buFont typeface="Wingdings" pitchFamily="2" charset="2"/>
        <a:buChar char=""/>
        <a:tabLst>
          <a:tab pos="598890" algn="l"/>
        </a:tabLst>
        <a:defRPr sz="1800" kern="1200" spc="0" baseline="0">
          <a:gradFill>
            <a:gsLst>
              <a:gs pos="1250">
                <a:schemeClr val="tx1"/>
              </a:gs>
              <a:gs pos="100000">
                <a:schemeClr val="tx1"/>
              </a:gs>
            </a:gsLst>
            <a:lin ang="5400000" scaled="0"/>
          </a:gradFill>
          <a:latin typeface="+mn-lt"/>
          <a:ea typeface="+mn-ea"/>
          <a:cs typeface="+mn-cs"/>
        </a:defRPr>
      </a:lvl3pPr>
      <a:lvl4pPr marL="772723" marR="0" indent="-173832" algn="l" defTabSz="685778"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41793" marR="0" indent="-169070" algn="l" defTabSz="685778" rtl="0" eaLnBrk="1" fontAlgn="auto" latinLnBrk="0" hangingPunct="1">
        <a:lnSpc>
          <a:spcPct val="90000"/>
        </a:lnSpc>
        <a:spcBef>
          <a:spcPct val="20000"/>
        </a:spcBef>
        <a:spcAft>
          <a:spcPts val="0"/>
        </a:spcAft>
        <a:buClrTx/>
        <a:buSzPct val="90000"/>
        <a:buFont typeface="Wingdings" pitchFamily="2" charset="2"/>
        <a:buChar char=""/>
        <a:tabLst>
          <a:tab pos="941793" algn="l"/>
        </a:tabLst>
        <a:defRPr sz="1500" kern="1200" spc="0" baseline="0">
          <a:gradFill>
            <a:gsLst>
              <a:gs pos="1250">
                <a:schemeClr val="tx1"/>
              </a:gs>
              <a:gs pos="100000">
                <a:schemeClr val="tx1"/>
              </a:gs>
            </a:gsLst>
            <a:lin ang="5400000" scaled="0"/>
          </a:gradFill>
          <a:latin typeface="+mn-lt"/>
          <a:ea typeface="+mn-ea"/>
          <a:cs typeface="+mn-cs"/>
        </a:defRPr>
      </a:lvl5pPr>
      <a:lvl6pPr marL="1885892"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79"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69"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58"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8" rtl="0" eaLnBrk="1" latinLnBrk="0" hangingPunct="1">
        <a:defRPr sz="1400" kern="1200">
          <a:solidFill>
            <a:schemeClr val="tx1"/>
          </a:solidFill>
          <a:latin typeface="+mn-lt"/>
          <a:ea typeface="+mn-ea"/>
          <a:cs typeface="+mn-cs"/>
        </a:defRPr>
      </a:lvl1pPr>
      <a:lvl2pPr marL="342889" algn="l" defTabSz="685778" rtl="0" eaLnBrk="1" latinLnBrk="0" hangingPunct="1">
        <a:defRPr sz="1400" kern="1200">
          <a:solidFill>
            <a:schemeClr val="tx1"/>
          </a:solidFill>
          <a:latin typeface="+mn-lt"/>
          <a:ea typeface="+mn-ea"/>
          <a:cs typeface="+mn-cs"/>
        </a:defRPr>
      </a:lvl2pPr>
      <a:lvl3pPr marL="685778" algn="l" defTabSz="685778" rtl="0" eaLnBrk="1" latinLnBrk="0" hangingPunct="1">
        <a:defRPr sz="1400" kern="1200">
          <a:solidFill>
            <a:schemeClr val="tx1"/>
          </a:solidFill>
          <a:latin typeface="+mn-lt"/>
          <a:ea typeface="+mn-ea"/>
          <a:cs typeface="+mn-cs"/>
        </a:defRPr>
      </a:lvl3pPr>
      <a:lvl4pPr marL="1028667" algn="l" defTabSz="685778" rtl="0" eaLnBrk="1" latinLnBrk="0" hangingPunct="1">
        <a:defRPr sz="1400" kern="1200">
          <a:solidFill>
            <a:schemeClr val="tx1"/>
          </a:solidFill>
          <a:latin typeface="+mn-lt"/>
          <a:ea typeface="+mn-ea"/>
          <a:cs typeface="+mn-cs"/>
        </a:defRPr>
      </a:lvl4pPr>
      <a:lvl5pPr marL="1371557" algn="l" defTabSz="685778" rtl="0" eaLnBrk="1" latinLnBrk="0" hangingPunct="1">
        <a:defRPr sz="1400" kern="1200">
          <a:solidFill>
            <a:schemeClr val="tx1"/>
          </a:solidFill>
          <a:latin typeface="+mn-lt"/>
          <a:ea typeface="+mn-ea"/>
          <a:cs typeface="+mn-cs"/>
        </a:defRPr>
      </a:lvl5pPr>
      <a:lvl6pPr marL="1714444" algn="l" defTabSz="685778" rtl="0" eaLnBrk="1" latinLnBrk="0" hangingPunct="1">
        <a:defRPr sz="1400" kern="1200">
          <a:solidFill>
            <a:schemeClr val="tx1"/>
          </a:solidFill>
          <a:latin typeface="+mn-lt"/>
          <a:ea typeface="+mn-ea"/>
          <a:cs typeface="+mn-cs"/>
        </a:defRPr>
      </a:lvl6pPr>
      <a:lvl7pPr marL="2057335" algn="l" defTabSz="685778" rtl="0" eaLnBrk="1" latinLnBrk="0" hangingPunct="1">
        <a:defRPr sz="1400" kern="1200">
          <a:solidFill>
            <a:schemeClr val="tx1"/>
          </a:solidFill>
          <a:latin typeface="+mn-lt"/>
          <a:ea typeface="+mn-ea"/>
          <a:cs typeface="+mn-cs"/>
        </a:defRPr>
      </a:lvl7pPr>
      <a:lvl8pPr marL="2400224" algn="l" defTabSz="685778" rtl="0" eaLnBrk="1" latinLnBrk="0" hangingPunct="1">
        <a:defRPr sz="1400" kern="1200">
          <a:solidFill>
            <a:schemeClr val="tx1"/>
          </a:solidFill>
          <a:latin typeface="+mn-lt"/>
          <a:ea typeface="+mn-ea"/>
          <a:cs typeface="+mn-cs"/>
        </a:defRPr>
      </a:lvl8pPr>
      <a:lvl9pPr marL="2743113" algn="l" defTabSz="685778"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19.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hyperlink" Target="http://microsoftazurewebsitescheatsheet.info/" TargetMode="External"/><Relationship Id="rId7" Type="http://schemas.openxmlformats.org/officeDocument/2006/relationships/hyperlink" Target="http://bit.ly/1JmwFY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bit.ly/1DsHaCJ" TargetMode="External"/><Relationship Id="rId5" Type="http://schemas.openxmlformats.org/officeDocument/2006/relationships/hyperlink" Target="http://bit.ly/1yYvSK3" TargetMode="External"/><Relationship Id="rId4" Type="http://schemas.openxmlformats.org/officeDocument/2006/relationships/hyperlink" Target="http://bit.ly/1PzpsoV"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8" Type="http://schemas.microsoft.com/office/2007/relationships/hdphoto" Target="../media/hdphoto9.wdp"/><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microsoft.com/office/2007/relationships/hdphoto" Target="../media/hdphoto8.wdp"/><Relationship Id="rId5" Type="http://schemas.openxmlformats.org/officeDocument/2006/relationships/image" Target="../media/image12.png"/><Relationship Id="rId4" Type="http://schemas.microsoft.com/office/2007/relationships/hdphoto" Target="../media/hdphoto7.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8.gif"/><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9442" y="1675586"/>
            <a:ext cx="8440793" cy="1019397"/>
          </a:xfrm>
        </p:spPr>
        <p:txBody>
          <a:bodyPr/>
          <a:lstStyle/>
          <a:p>
            <a:r>
              <a:rPr lang="en-US" sz="4000" dirty="0" smtClean="0"/>
              <a:t>Web Apps (aka Web Sites)</a:t>
            </a:r>
            <a:endParaRPr lang="en-US" sz="4000" dirty="0"/>
          </a:p>
        </p:txBody>
      </p:sp>
      <p:sp>
        <p:nvSpPr>
          <p:cNvPr id="5" name="Subtitle 4"/>
          <p:cNvSpPr>
            <a:spLocks noGrp="1"/>
          </p:cNvSpPr>
          <p:nvPr>
            <p:ph type="body" sz="quarter" idx="11"/>
          </p:nvPr>
        </p:nvSpPr>
        <p:spPr/>
        <p:txBody>
          <a:bodyPr>
            <a:normAutofit/>
          </a:bodyPr>
          <a:lstStyle/>
          <a:p>
            <a:r>
              <a:rPr lang="en-US" dirty="0" smtClean="0"/>
              <a:t>Jason Haley</a:t>
            </a:r>
          </a:p>
          <a:p>
            <a:r>
              <a:rPr lang="en-US" dirty="0" smtClean="0"/>
              <a:t>jason@jasonhaley.com</a:t>
            </a:r>
          </a:p>
          <a:p>
            <a:endParaRPr lang="en-US" dirty="0" smtClean="0"/>
          </a:p>
        </p:txBody>
      </p:sp>
    </p:spTree>
    <p:extLst>
      <p:ext uri="{BB962C8B-B14F-4D97-AF65-F5344CB8AC3E}">
        <p14:creationId xmlns:p14="http://schemas.microsoft.com/office/powerpoint/2010/main" val="377238294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2274475" y="966840"/>
            <a:ext cx="5735544" cy="692497"/>
            <a:chOff x="3031844" y="1170371"/>
            <a:chExt cx="7645400" cy="923330"/>
          </a:xfrm>
        </p:grpSpPr>
        <p:grpSp>
          <p:nvGrpSpPr>
            <p:cNvPr id="20" name="Group 19"/>
            <p:cNvGrpSpPr/>
            <p:nvPr/>
          </p:nvGrpSpPr>
          <p:grpSpPr>
            <a:xfrm>
              <a:off x="3031844" y="1170371"/>
              <a:ext cx="7645400" cy="923330"/>
              <a:chOff x="2540230" y="5754873"/>
              <a:chExt cx="7645400" cy="923330"/>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3"/>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3" name="Rectangle 22"/>
              <p:cNvSpPr/>
              <p:nvPr/>
            </p:nvSpPr>
            <p:spPr bwMode="auto">
              <a:xfrm>
                <a:off x="2543998" y="6093146"/>
                <a:ext cx="24049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440583"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1"/>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7" name="Group 6"/>
          <p:cNvGrpSpPr/>
          <p:nvPr/>
        </p:nvGrpSpPr>
        <p:grpSpPr>
          <a:xfrm>
            <a:off x="-219371" y="1192461"/>
            <a:ext cx="4933603" cy="3518428"/>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Shared </a:t>
                </a:r>
                <a:r>
                  <a:rPr lang="en-US" sz="1200" b="1" cap="all" dirty="0" smtClean="0">
                    <a:gradFill>
                      <a:gsLst>
                        <a:gs pos="0">
                          <a:srgbClr val="FFFFFF"/>
                        </a:gs>
                        <a:gs pos="100000">
                          <a:srgbClr val="FFFFFF"/>
                        </a:gs>
                      </a:gsLst>
                      <a:lin ang="5400000" scaled="0"/>
                    </a:gradFill>
                  </a:rPr>
                  <a:t>instances</a:t>
                </a:r>
                <a:endParaRPr lang="en-US" sz="1200" b="1" cap="all" dirty="0">
                  <a:gradFill>
                    <a:gsLst>
                      <a:gs pos="0">
                        <a:srgbClr val="FFFFFF"/>
                      </a:gs>
                      <a:gs pos="100000">
                        <a:srgbClr val="FFFFFF"/>
                      </a:gs>
                    </a:gsLst>
                    <a:lin ang="5400000" scaled="0"/>
                  </a:gradFill>
                </a:endParaRP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8" name="Group 7"/>
          <p:cNvGrpSpPr/>
          <p:nvPr/>
        </p:nvGrpSpPr>
        <p:grpSpPr>
          <a:xfrm>
            <a:off x="2831838" y="2883520"/>
            <a:ext cx="639510" cy="398016"/>
            <a:chOff x="3780607" y="3155943"/>
            <a:chExt cx="852458" cy="530688"/>
          </a:xfrm>
        </p:grpSpPr>
        <p:sp>
          <p:nvSpPr>
            <p:cNvPr id="109" name="Rectangle 108"/>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0" name="Rectangle 109"/>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114" name="Group 113"/>
          <p:cNvGrpSpPr/>
          <p:nvPr/>
        </p:nvGrpSpPr>
        <p:grpSpPr>
          <a:xfrm>
            <a:off x="1388583" y="3402281"/>
            <a:ext cx="639510" cy="398016"/>
            <a:chOff x="3780607" y="3155943"/>
            <a:chExt cx="852458" cy="530688"/>
          </a:xfrm>
        </p:grpSpPr>
        <p:sp>
          <p:nvSpPr>
            <p:cNvPr id="115" name="Rectangle 114"/>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6" name="Rectangle 115"/>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119" name="Group 118"/>
          <p:cNvGrpSpPr/>
          <p:nvPr/>
        </p:nvGrpSpPr>
        <p:grpSpPr>
          <a:xfrm>
            <a:off x="-1" y="1"/>
            <a:ext cx="9144001" cy="737426"/>
            <a:chOff x="-1" y="0"/>
            <a:chExt cx="12188826" cy="983234"/>
          </a:xfrm>
        </p:grpSpPr>
        <p:grpSp>
          <p:nvGrpSpPr>
            <p:cNvPr id="121" name="Group 120"/>
            <p:cNvGrpSpPr/>
            <p:nvPr/>
          </p:nvGrpSpPr>
          <p:grpSpPr>
            <a:xfrm>
              <a:off x="-1" y="0"/>
              <a:ext cx="12180802" cy="983234"/>
              <a:chOff x="-1" y="0"/>
              <a:chExt cx="12180802" cy="983234"/>
            </a:xfrm>
          </p:grpSpPr>
          <p:sp>
            <p:nvSpPr>
              <p:cNvPr id="131" name="Rectangle 13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2" name="Rectangle 13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3" name="Rectangle 132"/>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23" name="Group 122"/>
            <p:cNvGrpSpPr/>
            <p:nvPr/>
          </p:nvGrpSpPr>
          <p:grpSpPr>
            <a:xfrm>
              <a:off x="0" y="300008"/>
              <a:ext cx="12188825" cy="683226"/>
              <a:chOff x="0" y="300008"/>
              <a:chExt cx="12188825" cy="683226"/>
            </a:xfrm>
          </p:grpSpPr>
          <p:sp>
            <p:nvSpPr>
              <p:cNvPr id="124"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shared</a:t>
                </a:r>
              </a:p>
            </p:txBody>
          </p:sp>
          <p:sp>
            <p:nvSpPr>
              <p:cNvPr id="125"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solidFill>
                      <a:srgbClr val="FFFFFF"/>
                    </a:solidFill>
                  </a:rPr>
                  <a:t>standard</a:t>
                </a:r>
                <a:endParaRPr sz="2400" dirty="0">
                  <a:solidFill>
                    <a:srgbClr val="FFFFFF"/>
                  </a:solidFill>
                </a:endParaRPr>
              </a:p>
            </p:txBody>
          </p:sp>
          <p:cxnSp>
            <p:nvCxnSpPr>
              <p:cNvPr id="126" name="Straight Connector 12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sp>
        <p:nvSpPr>
          <p:cNvPr id="107"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sz="2400" dirty="0">
                <a:gradFill>
                  <a:gsLst>
                    <a:gs pos="0">
                      <a:srgbClr val="5F5F5F"/>
                    </a:gs>
                    <a:gs pos="100000">
                      <a:srgbClr val="5F5F5F"/>
                    </a:gs>
                  </a:gsLst>
                  <a:lin ang="5400000" scaled="0"/>
                </a:gradFill>
              </a:rPr>
              <a:t>shared</a:t>
            </a:r>
          </a:p>
        </p:txBody>
      </p:sp>
      <p:sp>
        <p:nvSpPr>
          <p:cNvPr id="2" name="Title 1"/>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2171637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19371" y="1192461"/>
            <a:ext cx="4933603" cy="3518428"/>
            <a:chOff x="-292420" y="1589948"/>
            <a:chExt cx="6576424" cy="4691237"/>
          </a:xfrm>
        </p:grpSpPr>
        <p:grpSp>
          <p:nvGrpSpPr>
            <p:cNvPr id="226" name="Group 225"/>
            <p:cNvGrpSpPr/>
            <p:nvPr/>
          </p:nvGrpSpPr>
          <p:grpSpPr>
            <a:xfrm>
              <a:off x="-292420" y="1589948"/>
              <a:ext cx="6576424" cy="4691237"/>
              <a:chOff x="-292420" y="1589948"/>
              <a:chExt cx="6576424" cy="4691237"/>
            </a:xfrm>
          </p:grpSpPr>
          <p:sp>
            <p:nvSpPr>
              <p:cNvPr id="227"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228" name="Group 227"/>
              <p:cNvGrpSpPr/>
              <p:nvPr/>
            </p:nvGrpSpPr>
            <p:grpSpPr>
              <a:xfrm>
                <a:off x="-1" y="2752725"/>
                <a:ext cx="6059952" cy="2330247"/>
                <a:chOff x="-1" y="2752725"/>
                <a:chExt cx="6059952" cy="2330247"/>
              </a:xfrm>
            </p:grpSpPr>
            <p:grpSp>
              <p:nvGrpSpPr>
                <p:cNvPr id="229" name="Group 228"/>
                <p:cNvGrpSpPr/>
                <p:nvPr/>
              </p:nvGrpSpPr>
              <p:grpSpPr>
                <a:xfrm>
                  <a:off x="5683855" y="3073496"/>
                  <a:ext cx="376096" cy="631077"/>
                  <a:chOff x="2146300" y="552450"/>
                  <a:chExt cx="3428608" cy="5753100"/>
                </a:xfrm>
              </p:grpSpPr>
              <p:pic>
                <p:nvPicPr>
                  <p:cNvPr id="294" name="Picture 293"/>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5" name="Rectangle 294"/>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0" name="Group 229"/>
                <p:cNvGrpSpPr/>
                <p:nvPr/>
              </p:nvGrpSpPr>
              <p:grpSpPr>
                <a:xfrm>
                  <a:off x="5683855" y="3762695"/>
                  <a:ext cx="376096" cy="631077"/>
                  <a:chOff x="2146300" y="552450"/>
                  <a:chExt cx="3428608" cy="5753100"/>
                </a:xfrm>
              </p:grpSpPr>
              <p:pic>
                <p:nvPicPr>
                  <p:cNvPr id="292" name="Picture 291"/>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3" name="Rectangle 292"/>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1" name="Group 230"/>
                <p:cNvGrpSpPr/>
                <p:nvPr/>
              </p:nvGrpSpPr>
              <p:grpSpPr>
                <a:xfrm>
                  <a:off x="5683855" y="4451895"/>
                  <a:ext cx="376096" cy="631077"/>
                  <a:chOff x="2146300" y="552450"/>
                  <a:chExt cx="3428608" cy="5753100"/>
                </a:xfrm>
              </p:grpSpPr>
              <p:pic>
                <p:nvPicPr>
                  <p:cNvPr id="290" name="Picture 289"/>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1" name="Rectangle 290"/>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232" name="TextBox 231"/>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solidFill>
                        <a:srgbClr val="FFFFFF"/>
                      </a:solidFill>
                    </a:rPr>
                    <a:t>Shared </a:t>
                  </a:r>
                  <a:r>
                    <a:rPr lang="en-US" sz="1200" b="1" cap="all" dirty="0" smtClean="0">
                      <a:solidFill>
                        <a:srgbClr val="FFFFFF"/>
                      </a:solidFill>
                    </a:rPr>
                    <a:t>instances</a:t>
                  </a:r>
                  <a:endParaRPr lang="en-US" sz="1200" b="1" cap="all" dirty="0">
                    <a:solidFill>
                      <a:srgbClr val="FFFFFF"/>
                    </a:solidFill>
                  </a:endParaRPr>
                </a:p>
              </p:txBody>
            </p:sp>
            <p:grpSp>
              <p:nvGrpSpPr>
                <p:cNvPr id="233" name="Group 232"/>
                <p:cNvGrpSpPr/>
                <p:nvPr/>
              </p:nvGrpSpPr>
              <p:grpSpPr>
                <a:xfrm>
                  <a:off x="4721992" y="3073496"/>
                  <a:ext cx="866164" cy="631077"/>
                  <a:chOff x="2146300" y="552450"/>
                  <a:chExt cx="7896225" cy="5753100"/>
                </a:xfrm>
              </p:grpSpPr>
              <p:pic>
                <p:nvPicPr>
                  <p:cNvPr id="288" name="Picture 2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9" name="Rectangle 28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4" name="Group 233"/>
                <p:cNvGrpSpPr/>
                <p:nvPr/>
              </p:nvGrpSpPr>
              <p:grpSpPr>
                <a:xfrm>
                  <a:off x="4721992" y="3762695"/>
                  <a:ext cx="866164" cy="631077"/>
                  <a:chOff x="2146300" y="552450"/>
                  <a:chExt cx="7896225" cy="5753100"/>
                </a:xfrm>
              </p:grpSpPr>
              <p:pic>
                <p:nvPicPr>
                  <p:cNvPr id="286" name="Picture 2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7" name="Rectangle 28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5" name="Group 234"/>
                <p:cNvGrpSpPr/>
                <p:nvPr/>
              </p:nvGrpSpPr>
              <p:grpSpPr>
                <a:xfrm>
                  <a:off x="4721992" y="4451895"/>
                  <a:ext cx="866164" cy="631077"/>
                  <a:chOff x="2146300" y="552450"/>
                  <a:chExt cx="7896225" cy="5753100"/>
                </a:xfrm>
              </p:grpSpPr>
              <p:pic>
                <p:nvPicPr>
                  <p:cNvPr id="284" name="Picture 2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5" name="Rectangle 28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6" name="Group 235"/>
                <p:cNvGrpSpPr/>
                <p:nvPr/>
              </p:nvGrpSpPr>
              <p:grpSpPr>
                <a:xfrm>
                  <a:off x="3760131" y="3073496"/>
                  <a:ext cx="866164" cy="631077"/>
                  <a:chOff x="2146300" y="552450"/>
                  <a:chExt cx="7896225" cy="5753100"/>
                </a:xfrm>
              </p:grpSpPr>
              <p:pic>
                <p:nvPicPr>
                  <p:cNvPr id="282" name="Picture 2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3" name="Rectangle 28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7" name="Group 236"/>
                <p:cNvGrpSpPr/>
                <p:nvPr/>
              </p:nvGrpSpPr>
              <p:grpSpPr>
                <a:xfrm>
                  <a:off x="3760131" y="3762695"/>
                  <a:ext cx="866164" cy="631077"/>
                  <a:chOff x="2146300" y="552450"/>
                  <a:chExt cx="7896225" cy="5753100"/>
                </a:xfrm>
              </p:grpSpPr>
              <p:pic>
                <p:nvPicPr>
                  <p:cNvPr id="280" name="Picture 2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1" name="Rectangle 280"/>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8" name="Group 237"/>
                <p:cNvGrpSpPr/>
                <p:nvPr/>
              </p:nvGrpSpPr>
              <p:grpSpPr>
                <a:xfrm>
                  <a:off x="3760131" y="4451895"/>
                  <a:ext cx="866164" cy="631077"/>
                  <a:chOff x="2146300" y="552450"/>
                  <a:chExt cx="7896225" cy="5753100"/>
                </a:xfrm>
              </p:grpSpPr>
              <p:pic>
                <p:nvPicPr>
                  <p:cNvPr id="278" name="Picture 2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9" name="Rectangle 27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9" name="Group 238"/>
                <p:cNvGrpSpPr/>
                <p:nvPr/>
              </p:nvGrpSpPr>
              <p:grpSpPr>
                <a:xfrm>
                  <a:off x="2798270" y="3073496"/>
                  <a:ext cx="866164" cy="631077"/>
                  <a:chOff x="2146300" y="552450"/>
                  <a:chExt cx="7896225" cy="5753100"/>
                </a:xfrm>
              </p:grpSpPr>
              <p:pic>
                <p:nvPicPr>
                  <p:cNvPr id="276" name="Picture 2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7" name="Rectangle 27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0" name="Group 239"/>
                <p:cNvGrpSpPr/>
                <p:nvPr/>
              </p:nvGrpSpPr>
              <p:grpSpPr>
                <a:xfrm>
                  <a:off x="2798270" y="3762695"/>
                  <a:ext cx="866164" cy="631077"/>
                  <a:chOff x="2146300" y="552450"/>
                  <a:chExt cx="7896225" cy="5753100"/>
                </a:xfrm>
              </p:grpSpPr>
              <p:pic>
                <p:nvPicPr>
                  <p:cNvPr id="274" name="Picture 2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5" name="Rectangle 27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1" name="Group 240"/>
                <p:cNvGrpSpPr/>
                <p:nvPr/>
              </p:nvGrpSpPr>
              <p:grpSpPr>
                <a:xfrm>
                  <a:off x="2798270" y="4451895"/>
                  <a:ext cx="866164" cy="631077"/>
                  <a:chOff x="2146300" y="552450"/>
                  <a:chExt cx="7896225" cy="5753100"/>
                </a:xfrm>
              </p:grpSpPr>
              <p:pic>
                <p:nvPicPr>
                  <p:cNvPr id="272" name="Picture 2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3" name="Rectangle 27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2" name="Group 241"/>
                <p:cNvGrpSpPr/>
                <p:nvPr/>
              </p:nvGrpSpPr>
              <p:grpSpPr>
                <a:xfrm>
                  <a:off x="1836409" y="3073496"/>
                  <a:ext cx="866164" cy="631077"/>
                  <a:chOff x="2146300" y="552450"/>
                  <a:chExt cx="7896225" cy="5753100"/>
                </a:xfrm>
              </p:grpSpPr>
              <p:pic>
                <p:nvPicPr>
                  <p:cNvPr id="270" name="Picture 2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71" name="Rectangle 27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3" name="Group 242"/>
                <p:cNvGrpSpPr/>
                <p:nvPr/>
              </p:nvGrpSpPr>
              <p:grpSpPr>
                <a:xfrm>
                  <a:off x="1836409" y="3762695"/>
                  <a:ext cx="866164" cy="631077"/>
                  <a:chOff x="2146300" y="552450"/>
                  <a:chExt cx="7896225" cy="5753100"/>
                </a:xfrm>
              </p:grpSpPr>
              <p:pic>
                <p:nvPicPr>
                  <p:cNvPr id="268" name="Picture 2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9" name="Rectangle 26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4" name="Group 243"/>
                <p:cNvGrpSpPr/>
                <p:nvPr/>
              </p:nvGrpSpPr>
              <p:grpSpPr>
                <a:xfrm>
                  <a:off x="1836409" y="4451895"/>
                  <a:ext cx="866164" cy="631077"/>
                  <a:chOff x="2146300" y="552450"/>
                  <a:chExt cx="7896225" cy="5753100"/>
                </a:xfrm>
              </p:grpSpPr>
              <p:pic>
                <p:nvPicPr>
                  <p:cNvPr id="266" name="Picture 2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7" name="Rectangle 266"/>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5" name="Group 244"/>
                <p:cNvGrpSpPr/>
                <p:nvPr/>
              </p:nvGrpSpPr>
              <p:grpSpPr>
                <a:xfrm>
                  <a:off x="874548" y="3073496"/>
                  <a:ext cx="866164" cy="631077"/>
                  <a:chOff x="2146300" y="552450"/>
                  <a:chExt cx="7896225" cy="5753100"/>
                </a:xfrm>
              </p:grpSpPr>
              <p:pic>
                <p:nvPicPr>
                  <p:cNvPr id="264" name="Picture 2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5" name="Rectangle 26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6" name="Group 245"/>
                <p:cNvGrpSpPr/>
                <p:nvPr/>
              </p:nvGrpSpPr>
              <p:grpSpPr>
                <a:xfrm>
                  <a:off x="874548" y="3762695"/>
                  <a:ext cx="866164" cy="631077"/>
                  <a:chOff x="2146300" y="552450"/>
                  <a:chExt cx="7896225" cy="5753100"/>
                </a:xfrm>
              </p:grpSpPr>
              <p:pic>
                <p:nvPicPr>
                  <p:cNvPr id="262" name="Picture 2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3" name="Rectangle 26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7" name="Group 246"/>
                <p:cNvGrpSpPr/>
                <p:nvPr/>
              </p:nvGrpSpPr>
              <p:grpSpPr>
                <a:xfrm>
                  <a:off x="874548" y="4451895"/>
                  <a:ext cx="866164" cy="631077"/>
                  <a:chOff x="2146300" y="552450"/>
                  <a:chExt cx="7896225" cy="5753100"/>
                </a:xfrm>
              </p:grpSpPr>
              <p:pic>
                <p:nvPicPr>
                  <p:cNvPr id="260" name="Picture 2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1" name="Rectangle 26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8" name="Group 247"/>
                <p:cNvGrpSpPr/>
                <p:nvPr/>
              </p:nvGrpSpPr>
              <p:grpSpPr>
                <a:xfrm>
                  <a:off x="-1" y="3073496"/>
                  <a:ext cx="778852" cy="631077"/>
                  <a:chOff x="2942264" y="552450"/>
                  <a:chExt cx="7100261" cy="5753100"/>
                </a:xfrm>
              </p:grpSpPr>
              <p:pic>
                <p:nvPicPr>
                  <p:cNvPr id="258" name="Picture 257"/>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9" name="Rectangle 258"/>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9" name="Group 248"/>
                <p:cNvGrpSpPr/>
                <p:nvPr/>
              </p:nvGrpSpPr>
              <p:grpSpPr>
                <a:xfrm>
                  <a:off x="-1" y="3762695"/>
                  <a:ext cx="778852" cy="631077"/>
                  <a:chOff x="2942264" y="552450"/>
                  <a:chExt cx="7100261" cy="5753100"/>
                </a:xfrm>
              </p:grpSpPr>
              <p:pic>
                <p:nvPicPr>
                  <p:cNvPr id="256" name="Picture 255"/>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7" name="Rectangle 256"/>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50" name="Group 249"/>
                <p:cNvGrpSpPr/>
                <p:nvPr/>
              </p:nvGrpSpPr>
              <p:grpSpPr>
                <a:xfrm>
                  <a:off x="-1" y="4451895"/>
                  <a:ext cx="778852" cy="631077"/>
                  <a:chOff x="2942264" y="552450"/>
                  <a:chExt cx="7100261" cy="5753100"/>
                </a:xfrm>
              </p:grpSpPr>
              <p:pic>
                <p:nvPicPr>
                  <p:cNvPr id="254" name="Picture 253"/>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5" name="Rectangle 254"/>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299" name="Group 298"/>
            <p:cNvGrpSpPr/>
            <p:nvPr/>
          </p:nvGrpSpPr>
          <p:grpSpPr>
            <a:xfrm>
              <a:off x="1850962" y="4536375"/>
              <a:ext cx="852458" cy="527785"/>
              <a:chOff x="3780607" y="3155943"/>
              <a:chExt cx="852458" cy="527785"/>
            </a:xfrm>
          </p:grpSpPr>
          <p:sp>
            <p:nvSpPr>
              <p:cNvPr id="300" name="Rectangle 299"/>
              <p:cNvSpPr/>
              <p:nvPr/>
            </p:nvSpPr>
            <p:spPr bwMode="auto">
              <a:xfrm>
                <a:off x="3780607" y="3191837"/>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301" name="Rectangle 300"/>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grpSp>
        <p:nvGrpSpPr>
          <p:cNvPr id="10" name="Group 9"/>
          <p:cNvGrpSpPr/>
          <p:nvPr/>
        </p:nvGrpSpPr>
        <p:grpSpPr>
          <a:xfrm>
            <a:off x="-1" y="1"/>
            <a:ext cx="9137981" cy="737426"/>
            <a:chOff x="-1" y="0"/>
            <a:chExt cx="12180802" cy="983234"/>
          </a:xfrm>
        </p:grpSpPr>
        <p:sp>
          <p:nvSpPr>
            <p:cNvPr id="191" name="Rectangle 190"/>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01" name="Rectangle 200"/>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11" name="Rectangle 210"/>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692497"/>
            <a:chOff x="3031844" y="1170370"/>
            <a:chExt cx="7645400" cy="923330"/>
          </a:xfrm>
        </p:grpSpPr>
        <p:grpSp>
          <p:nvGrpSpPr>
            <p:cNvPr id="20" name="Group 19"/>
            <p:cNvGrpSpPr/>
            <p:nvPr/>
          </p:nvGrpSpPr>
          <p:grpSpPr>
            <a:xfrm>
              <a:off x="3031844" y="1170370"/>
              <a:ext cx="7645400" cy="923330"/>
              <a:chOff x="2540230" y="5754872"/>
              <a:chExt cx="7645400" cy="923330"/>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1</a:t>
                </a:r>
              </a:p>
            </p:txBody>
          </p:sp>
          <p:sp>
            <p:nvSpPr>
              <p:cNvPr id="23" name="Rectangle 22"/>
              <p:cNvSpPr/>
              <p:nvPr/>
            </p:nvSpPr>
            <p:spPr bwMode="auto">
              <a:xfrm>
                <a:off x="2543998" y="6093146"/>
                <a:ext cx="750100"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3760131"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4"/>
            <a:ext cx="9137981" cy="784723"/>
            <a:chOff x="-5012461" y="5194194"/>
            <a:chExt cx="16023382" cy="1376363"/>
          </a:xfrm>
        </p:grpSpPr>
        <p:pic>
          <p:nvPicPr>
            <p:cNvPr id="68"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r="54805"/>
            <a:stretch/>
          </p:blipFill>
          <p:spPr bwMode="auto">
            <a:xfrm>
              <a:off x="9571520" y="5194195"/>
              <a:ext cx="1439401" cy="1376362"/>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gradFill>
                  <a:gsLst>
                    <a:gs pos="0">
                      <a:srgbClr val="0071BC"/>
                    </a:gs>
                    <a:gs pos="100000">
                      <a:srgbClr val="0071BC"/>
                    </a:gs>
                  </a:gsLst>
                  <a:lin ang="5400000" scaled="0"/>
                </a:gradFill>
              </a:rPr>
              <a:t>standard</a:t>
            </a:r>
            <a:endParaRPr sz="2400" dirty="0">
              <a:gradFill>
                <a:gsLst>
                  <a:gs pos="0">
                    <a:srgbClr val="0071BC"/>
                  </a:gs>
                  <a:gs pos="100000">
                    <a:srgbClr val="0071BC"/>
                  </a:gs>
                </a:gsLst>
                <a:lin ang="5400000" scaled="0"/>
              </a:gradFill>
            </a:endParaRP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sp>
        <p:nvSpPr>
          <p:cNvPr id="4" name="Rectangle 3"/>
          <p:cNvSpPr/>
          <p:nvPr/>
        </p:nvSpPr>
        <p:spPr bwMode="auto">
          <a:xfrm>
            <a:off x="6442395" y="225006"/>
            <a:ext cx="1567627" cy="575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44" name="Group 143"/>
          <p:cNvGrpSpPr/>
          <p:nvPr/>
        </p:nvGrpSpPr>
        <p:grpSpPr>
          <a:xfrm>
            <a:off x="4677337" y="2468578"/>
            <a:ext cx="1620763" cy="117971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305" name="Group 304"/>
          <p:cNvGrpSpPr/>
          <p:nvPr/>
        </p:nvGrpSpPr>
        <p:grpSpPr>
          <a:xfrm>
            <a:off x="2820529" y="2821970"/>
            <a:ext cx="649792" cy="473309"/>
            <a:chOff x="5633504" y="3707933"/>
            <a:chExt cx="866164" cy="631078"/>
          </a:xfrm>
        </p:grpSpPr>
        <p:grpSp>
          <p:nvGrpSpPr>
            <p:cNvPr id="306" name="Group 305"/>
            <p:cNvGrpSpPr/>
            <p:nvPr/>
          </p:nvGrpSpPr>
          <p:grpSpPr>
            <a:xfrm>
              <a:off x="5633504" y="3707933"/>
              <a:ext cx="866164" cy="631078"/>
              <a:chOff x="2146300" y="552450"/>
              <a:chExt cx="7896225" cy="5753100"/>
            </a:xfrm>
          </p:grpSpPr>
          <p:pic>
            <p:nvPicPr>
              <p:cNvPr id="308" name="Picture 30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309" name="Rectangle 308"/>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307" name="Rectangle 306"/>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310" name="Group 309"/>
          <p:cNvGrpSpPr/>
          <p:nvPr/>
        </p:nvGrpSpPr>
        <p:grpSpPr>
          <a:xfrm>
            <a:off x="2274475" y="975783"/>
            <a:ext cx="5709008" cy="692497"/>
            <a:chOff x="3031844" y="1178212"/>
            <a:chExt cx="7610028" cy="923330"/>
          </a:xfrm>
        </p:grpSpPr>
        <p:grpSp>
          <p:nvGrpSpPr>
            <p:cNvPr id="314" name="Group 313"/>
            <p:cNvGrpSpPr/>
            <p:nvPr/>
          </p:nvGrpSpPr>
          <p:grpSpPr>
            <a:xfrm>
              <a:off x="3031844" y="1178212"/>
              <a:ext cx="7610028" cy="923330"/>
              <a:chOff x="2540230" y="5762714"/>
              <a:chExt cx="7610028" cy="923330"/>
            </a:xfrm>
          </p:grpSpPr>
          <p:sp>
            <p:nvSpPr>
              <p:cNvPr id="316" name="TextBox 315"/>
              <p:cNvSpPr txBox="1"/>
              <p:nvPr/>
            </p:nvSpPr>
            <p:spPr>
              <a:xfrm>
                <a:off x="9159657" y="5762714"/>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0</a:t>
                </a:r>
              </a:p>
            </p:txBody>
          </p:sp>
          <p:sp>
            <p:nvSpPr>
              <p:cNvPr id="315" name="Rectangle 314"/>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317" name="Rectangle 316"/>
              <p:cNvSpPr/>
              <p:nvPr/>
            </p:nvSpPr>
            <p:spPr bwMode="auto">
              <a:xfrm>
                <a:off x="2543998" y="6093146"/>
                <a:ext cx="26459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312" name="Rectangle 311"/>
            <p:cNvSpPr/>
            <p:nvPr/>
          </p:nvSpPr>
          <p:spPr bwMode="auto">
            <a:xfrm>
              <a:off x="316491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125"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lang="en-US" sz="2400" dirty="0" smtClean="0">
                <a:gradFill>
                  <a:gsLst>
                    <a:gs pos="0">
                      <a:srgbClr val="5F5F5F"/>
                    </a:gs>
                    <a:gs pos="100000">
                      <a:srgbClr val="5F5F5F"/>
                    </a:gs>
                  </a:gsLst>
                  <a:lin ang="5400000" scaled="0"/>
                </a:gradFill>
              </a:rPr>
              <a:t>standard</a:t>
            </a:r>
            <a:endParaRPr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1848320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75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par>
                                <p:cTn id="12" presetID="10" presetClass="exit" presetSubtype="0" fill="hold" nodeType="withEffect">
                                  <p:stCondLst>
                                    <p:cond delay="750"/>
                                  </p:stCondLst>
                                  <p:childTnLst>
                                    <p:animEffect transition="out" filter="fade">
                                      <p:cBhvr>
                                        <p:cTn id="13" dur="500"/>
                                        <p:tgtEl>
                                          <p:spTgt spid="310"/>
                                        </p:tgtEl>
                                      </p:cBhvr>
                                    </p:animEffect>
                                    <p:set>
                                      <p:cBhvr>
                                        <p:cTn id="14" dur="1" fill="hold">
                                          <p:stCondLst>
                                            <p:cond delay="499"/>
                                          </p:stCondLst>
                                        </p:cTn>
                                        <p:tgtEl>
                                          <p:spTgt spid="310"/>
                                        </p:tgtEl>
                                        <p:attrNameLst>
                                          <p:attrName>style.visibility</p:attrName>
                                        </p:attrNameLst>
                                      </p:cBhvr>
                                      <p:to>
                                        <p:strVal val="hidden"/>
                                      </p:to>
                                    </p:set>
                                  </p:childTnLst>
                                </p:cTn>
                              </p:par>
                            </p:childTnLst>
                          </p:cTn>
                        </p:par>
                        <p:par>
                          <p:cTn id="15" fill="hold">
                            <p:stCondLst>
                              <p:cond delay="1750"/>
                            </p:stCondLst>
                            <p:childTnLst>
                              <p:par>
                                <p:cTn id="16" presetID="10" presetClass="entr" presetSubtype="0" fill="hold" nodeType="afterEffect">
                                  <p:stCondLst>
                                    <p:cond delay="0"/>
                                  </p:stCondLst>
                                  <p:childTnLst>
                                    <p:set>
                                      <p:cBhvr>
                                        <p:cTn id="17" dur="1" fill="hold">
                                          <p:stCondLst>
                                            <p:cond delay="0"/>
                                          </p:stCondLst>
                                        </p:cTn>
                                        <p:tgtEl>
                                          <p:spTgt spid="136"/>
                                        </p:tgtEl>
                                        <p:attrNameLst>
                                          <p:attrName>style.visibility</p:attrName>
                                        </p:attrNameLst>
                                      </p:cBhvr>
                                      <p:to>
                                        <p:strVal val="visible"/>
                                      </p:to>
                                    </p:set>
                                    <p:animEffect transition="in" filter="fade">
                                      <p:cBhvr>
                                        <p:cTn id="18" dur="500"/>
                                        <p:tgtEl>
                                          <p:spTgt spid="136"/>
                                        </p:tgtEl>
                                      </p:cBhvr>
                                    </p:animEffect>
                                  </p:childTnLst>
                                </p:cTn>
                              </p:par>
                            </p:childTnLst>
                          </p:cTn>
                        </p:par>
                        <p:par>
                          <p:cTn id="19" fill="hold">
                            <p:stCondLst>
                              <p:cond delay="2250"/>
                            </p:stCondLst>
                            <p:childTnLst>
                              <p:par>
                                <p:cTn id="20" presetID="63" presetClass="path" presetSubtype="0" accel="50000" decel="50000" fill="hold" nodeType="afterEffect">
                                  <p:stCondLst>
                                    <p:cond delay="0"/>
                                  </p:stCondLst>
                                  <p:childTnLst>
                                    <p:animMotion origin="layout" path="M -4.23453E-6 4.19056E-6 L 0.25772 4.19056E-6 " pathEditMode="relative" rAng="0" ptsTypes="AA">
                                      <p:cBhvr>
                                        <p:cTn id="21" dur="2000" fill="hold"/>
                                        <p:tgtEl>
                                          <p:spTgt spid="305"/>
                                        </p:tgtEl>
                                        <p:attrNameLst>
                                          <p:attrName>ppt_x</p:attrName>
                                          <p:attrName>ppt_y</p:attrName>
                                        </p:attrNameLst>
                                      </p:cBhvr>
                                      <p:rCtr x="12886" y="0"/>
                                    </p:animMotion>
                                  </p:childTnLst>
                                </p:cTn>
                              </p:par>
                            </p:childTnLst>
                          </p:cTn>
                        </p:par>
                        <p:par>
                          <p:cTn id="22" fill="hold">
                            <p:stCondLst>
                              <p:cond delay="4250"/>
                            </p:stCondLst>
                            <p:childTnLst>
                              <p:par>
                                <p:cTn id="23" presetID="10" presetClass="exit" presetSubtype="0" fill="hold" nodeType="after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53" presetClass="entr" presetSubtype="16" fill="hold" nodeType="withEffect">
                                  <p:stCondLst>
                                    <p:cond delay="0"/>
                                  </p:stCondLst>
                                  <p:childTnLst>
                                    <p:set>
                                      <p:cBhvr>
                                        <p:cTn id="27" dur="1" fill="hold">
                                          <p:stCondLst>
                                            <p:cond delay="0"/>
                                          </p:stCondLst>
                                        </p:cTn>
                                        <p:tgtEl>
                                          <p:spTgt spid="144"/>
                                        </p:tgtEl>
                                        <p:attrNameLst>
                                          <p:attrName>style.visibility</p:attrName>
                                        </p:attrNameLst>
                                      </p:cBhvr>
                                      <p:to>
                                        <p:strVal val="visible"/>
                                      </p:to>
                                    </p:set>
                                    <p:anim calcmode="lin" valueType="num">
                                      <p:cBhvr>
                                        <p:cTn id="28" dur="1250" fill="hold"/>
                                        <p:tgtEl>
                                          <p:spTgt spid="144"/>
                                        </p:tgtEl>
                                        <p:attrNameLst>
                                          <p:attrName>ppt_w</p:attrName>
                                        </p:attrNameLst>
                                      </p:cBhvr>
                                      <p:tavLst>
                                        <p:tav tm="0">
                                          <p:val>
                                            <p:fltVal val="0"/>
                                          </p:val>
                                        </p:tav>
                                        <p:tav tm="100000">
                                          <p:val>
                                            <p:strVal val="#ppt_w"/>
                                          </p:val>
                                        </p:tav>
                                      </p:tavLst>
                                    </p:anim>
                                    <p:anim calcmode="lin" valueType="num">
                                      <p:cBhvr>
                                        <p:cTn id="29" dur="1250" fill="hold"/>
                                        <p:tgtEl>
                                          <p:spTgt spid="144"/>
                                        </p:tgtEl>
                                        <p:attrNameLst>
                                          <p:attrName>ppt_h</p:attrName>
                                        </p:attrNameLst>
                                      </p:cBhvr>
                                      <p:tavLst>
                                        <p:tav tm="0">
                                          <p:val>
                                            <p:fltVal val="0"/>
                                          </p:val>
                                        </p:tav>
                                        <p:tav tm="100000">
                                          <p:val>
                                            <p:strVal val="#ppt_h"/>
                                          </p:val>
                                        </p:tav>
                                      </p:tavLst>
                                    </p:anim>
                                    <p:animEffect transition="in" filter="fade">
                                      <p:cBhvr>
                                        <p:cTn id="30" dur="1250"/>
                                        <p:tgtEl>
                                          <p:spTgt spid="144"/>
                                        </p:tgtEl>
                                      </p:cBhvr>
                                    </p:animEffect>
                                  </p:childTnLst>
                                </p:cTn>
                              </p:par>
                              <p:par>
                                <p:cTn id="31" presetID="10" presetClass="exit" presetSubtype="0" fill="hold" nodeType="withEffect">
                                  <p:stCondLst>
                                    <p:cond delay="0"/>
                                  </p:stCondLst>
                                  <p:childTnLst>
                                    <p:animEffect transition="out" filter="fade">
                                      <p:cBhvr>
                                        <p:cTn id="32" dur="1250"/>
                                        <p:tgtEl>
                                          <p:spTgt spid="305"/>
                                        </p:tgtEl>
                                      </p:cBhvr>
                                    </p:animEffect>
                                    <p:set>
                                      <p:cBhvr>
                                        <p:cTn id="33" dur="1" fill="hold">
                                          <p:stCondLst>
                                            <p:cond delay="1249"/>
                                          </p:stCondLst>
                                        </p:cTn>
                                        <p:tgtEl>
                                          <p:spTgt spid="3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Group 120"/>
          <p:cNvGrpSpPr/>
          <p:nvPr/>
        </p:nvGrpSpPr>
        <p:grpSpPr>
          <a:xfrm>
            <a:off x="4597894" y="1982813"/>
            <a:ext cx="1779649" cy="2196573"/>
            <a:chOff x="7389812" y="2633150"/>
            <a:chExt cx="2372247" cy="2928764"/>
          </a:xfrm>
        </p:grpSpPr>
        <p:grpSp>
          <p:nvGrpSpPr>
            <p:cNvPr id="122" name="Group 121"/>
            <p:cNvGrpSpPr/>
            <p:nvPr/>
          </p:nvGrpSpPr>
          <p:grpSpPr>
            <a:xfrm>
              <a:off x="7389812" y="2633150"/>
              <a:ext cx="2372247" cy="2928764"/>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9" name="TextBox 148"/>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23" name="Group 122"/>
            <p:cNvGrpSpPr/>
            <p:nvPr/>
          </p:nvGrpSpPr>
          <p:grpSpPr>
            <a:xfrm>
              <a:off x="7502079" y="3298030"/>
              <a:ext cx="2160454" cy="1572958"/>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grpSp>
        <p:nvGrpSpPr>
          <p:cNvPr id="42" name="Group 41"/>
          <p:cNvGrpSpPr/>
          <p:nvPr/>
        </p:nvGrpSpPr>
        <p:grpSpPr>
          <a:xfrm>
            <a:off x="-1" y="1"/>
            <a:ext cx="9137981" cy="737426"/>
            <a:chOff x="-1" y="0"/>
            <a:chExt cx="12180802" cy="983234"/>
          </a:xfrm>
        </p:grpSpPr>
        <p:sp>
          <p:nvSpPr>
            <p:cNvPr id="43" name="Rectangle 42"/>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44" name="Rectangle 43"/>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45" name="Rectangle 44"/>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692497"/>
            <a:chOff x="3031844" y="1170370"/>
            <a:chExt cx="7645400" cy="923330"/>
          </a:xfrm>
        </p:grpSpPr>
        <p:grpSp>
          <p:nvGrpSpPr>
            <p:cNvPr id="20" name="Group 19"/>
            <p:cNvGrpSpPr/>
            <p:nvPr/>
          </p:nvGrpSpPr>
          <p:grpSpPr>
            <a:xfrm>
              <a:off x="3031844" y="1170370"/>
              <a:ext cx="7645400" cy="923330"/>
              <a:chOff x="2540230" y="5754872"/>
              <a:chExt cx="7645400" cy="923330"/>
            </a:xfrm>
          </p:grpSpPr>
          <p:sp>
            <p:nvSpPr>
              <p:cNvPr id="22" name="TextBox 21"/>
              <p:cNvSpPr txBox="1"/>
              <p:nvPr/>
            </p:nvSpPr>
            <p:spPr>
              <a:xfrm>
                <a:off x="9195029" y="5754872"/>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4"/>
            <a:ext cx="9144001" cy="784723"/>
            <a:chOff x="-5012461" y="5194194"/>
            <a:chExt cx="16033937" cy="1376363"/>
          </a:xfrm>
        </p:grpSpPr>
        <p:pic>
          <p:nvPicPr>
            <p:cNvPr id="68"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54473"/>
            <a:stretch/>
          </p:blipFill>
          <p:spPr bwMode="auto">
            <a:xfrm>
              <a:off x="9571520" y="5194195"/>
              <a:ext cx="1449956" cy="1376362"/>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gradFill>
                  <a:gsLst>
                    <a:gs pos="0">
                      <a:srgbClr val="0071BC"/>
                    </a:gs>
                    <a:gs pos="100000">
                      <a:srgbClr val="0071BC"/>
                    </a:gs>
                  </a:gsLst>
                  <a:lin ang="5400000" scaled="0"/>
                </a:gradFill>
              </a:rPr>
              <a:t>standard</a:t>
            </a:r>
            <a:endParaRPr sz="2400" dirty="0">
              <a:gradFill>
                <a:gsLst>
                  <a:gs pos="0">
                    <a:srgbClr val="0071BC"/>
                  </a:gs>
                  <a:gs pos="100000">
                    <a:srgbClr val="0071BC"/>
                  </a:gs>
                </a:gsLst>
                <a:lin ang="5400000" scaled="0"/>
              </a:gradFill>
            </a:endParaRP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44" name="Group 143"/>
          <p:cNvGrpSpPr/>
          <p:nvPr/>
        </p:nvGrpSpPr>
        <p:grpSpPr>
          <a:xfrm>
            <a:off x="4677337" y="2468578"/>
            <a:ext cx="1620763" cy="117971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sp>
        <p:nvSpPr>
          <p:cNvPr id="46"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lang="en-US" sz="2400" dirty="0">
                <a:gradFill>
                  <a:gsLst>
                    <a:gs pos="0">
                      <a:srgbClr val="5F5F5F"/>
                    </a:gs>
                    <a:gs pos="100000">
                      <a:srgbClr val="5F5F5F"/>
                    </a:gs>
                  </a:gsLst>
                  <a:lin ang="5400000" scaled="0"/>
                </a:gradFill>
              </a:rPr>
              <a:t>s</a:t>
            </a:r>
            <a:r>
              <a:rPr lang="en-US" sz="2400" dirty="0" smtClean="0">
                <a:gradFill>
                  <a:gsLst>
                    <a:gs pos="0">
                      <a:srgbClr val="5F5F5F"/>
                    </a:gs>
                    <a:gs pos="100000">
                      <a:srgbClr val="5F5F5F"/>
                    </a:gs>
                  </a:gsLst>
                  <a:lin ang="5400000" scaled="0"/>
                </a:gradFill>
              </a:rPr>
              <a:t>tandard</a:t>
            </a:r>
            <a:endParaRPr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8083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000"/>
                                        <p:tgtEl>
                                          <p:spTgt spid="121"/>
                                        </p:tgtEl>
                                      </p:cBhvr>
                                    </p:animEffect>
                                  </p:childTnLst>
                                </p:cTn>
                              </p:par>
                              <p:par>
                                <p:cTn id="8" presetID="63" presetClass="path" presetSubtype="0" accel="50000" decel="50000" fill="hold" nodeType="withEffect">
                                  <p:stCondLst>
                                    <p:cond delay="0"/>
                                  </p:stCondLst>
                                  <p:childTnLst>
                                    <p:animMotion origin="layout" path="M -4.46659E-6 -1.01758E-6 L 0.20347 -1.01758E-6 " pathEditMode="relative" rAng="0" ptsTypes="AA">
                                      <p:cBhvr>
                                        <p:cTn id="9" dur="2000" fill="hold"/>
                                        <p:tgtEl>
                                          <p:spTgt spid="121"/>
                                        </p:tgtEl>
                                        <p:attrNameLst>
                                          <p:attrName>ppt_x</p:attrName>
                                          <p:attrName>ppt_y</p:attrName>
                                        </p:attrNameLst>
                                      </p:cBhvr>
                                      <p:rCtr x="101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1"/>
            <a:ext cx="9137981" cy="737426"/>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692497"/>
            <a:chOff x="3031844" y="1170370"/>
            <a:chExt cx="7645400" cy="923330"/>
          </a:xfrm>
        </p:grpSpPr>
        <p:grpSp>
          <p:nvGrpSpPr>
            <p:cNvPr id="20" name="Group 19"/>
            <p:cNvGrpSpPr/>
            <p:nvPr/>
          </p:nvGrpSpPr>
          <p:grpSpPr>
            <a:xfrm>
              <a:off x="3031844" y="1170370"/>
              <a:ext cx="7645400" cy="923330"/>
              <a:chOff x="2540230" y="5754872"/>
              <a:chExt cx="7645400" cy="923330"/>
            </a:xfrm>
          </p:grpSpPr>
          <p:sp>
            <p:nvSpPr>
              <p:cNvPr id="22" name="TextBox 21"/>
              <p:cNvSpPr txBox="1"/>
              <p:nvPr/>
            </p:nvSpPr>
            <p:spPr>
              <a:xfrm>
                <a:off x="9195029" y="5754872"/>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1" cy="784722"/>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gradFill>
                  <a:gsLst>
                    <a:gs pos="0">
                      <a:srgbClr val="0071BC"/>
                    </a:gs>
                    <a:gs pos="100000">
                      <a:srgbClr val="0071BC"/>
                    </a:gs>
                  </a:gsLst>
                  <a:lin ang="5400000" scaled="0"/>
                </a:gradFill>
              </a:rPr>
              <a:t>standard</a:t>
            </a:r>
            <a:endParaRPr sz="2400" dirty="0">
              <a:gradFill>
                <a:gsLst>
                  <a:gs pos="0">
                    <a:srgbClr val="0071BC"/>
                  </a:gs>
                  <a:gs pos="100000">
                    <a:srgbClr val="0071BC"/>
                  </a:gs>
                </a:gsLst>
                <a:lin ang="5400000" scaled="0"/>
              </a:gradFill>
            </a:endParaRP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44" name="Group 143"/>
          <p:cNvGrpSpPr/>
          <p:nvPr/>
        </p:nvGrpSpPr>
        <p:grpSpPr>
          <a:xfrm>
            <a:off x="4677337" y="2468581"/>
            <a:ext cx="1620765" cy="117971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122" name="Group 121"/>
          <p:cNvGrpSpPr/>
          <p:nvPr/>
        </p:nvGrpSpPr>
        <p:grpSpPr>
          <a:xfrm>
            <a:off x="6464168" y="1974863"/>
            <a:ext cx="1779649" cy="2196573"/>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9" name="TextBox 148"/>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23" name="Group 122"/>
          <p:cNvGrpSpPr/>
          <p:nvPr/>
        </p:nvGrpSpPr>
        <p:grpSpPr>
          <a:xfrm>
            <a:off x="6548390" y="2473525"/>
            <a:ext cx="1620763" cy="1179719"/>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58" name="Group 57"/>
          <p:cNvGrpSpPr/>
          <p:nvPr/>
        </p:nvGrpSpPr>
        <p:grpSpPr>
          <a:xfrm>
            <a:off x="4673438" y="2329444"/>
            <a:ext cx="1145408" cy="833718"/>
            <a:chOff x="5633504" y="3707933"/>
            <a:chExt cx="866164" cy="631077"/>
          </a:xfrm>
        </p:grpSpPr>
        <p:grpSp>
          <p:nvGrpSpPr>
            <p:cNvPr id="59" name="Group 58"/>
            <p:cNvGrpSpPr/>
            <p:nvPr/>
          </p:nvGrpSpPr>
          <p:grpSpPr>
            <a:xfrm>
              <a:off x="5633504" y="3707933"/>
              <a:ext cx="866164" cy="631077"/>
              <a:chOff x="2146300" y="552450"/>
              <a:chExt cx="7896225" cy="5753100"/>
            </a:xfrm>
          </p:grpSpPr>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62" name="Rectangle 6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60" name="Rectangle 5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3600" dirty="0">
                  <a:gradFill>
                    <a:gsLst>
                      <a:gs pos="0">
                        <a:srgbClr val="FFFFFF"/>
                      </a:gs>
                      <a:gs pos="100000">
                        <a:srgbClr val="FFFFFF"/>
                      </a:gs>
                    </a:gsLst>
                    <a:lin ang="5400000" scaled="0"/>
                  </a:gradFill>
                  <a:sym typeface="Wingdings" pitchFamily="2" charset="2"/>
                </a:rPr>
                <a:t>:-)</a:t>
              </a:r>
              <a:endParaRPr lang="en-US" sz="3300" dirty="0">
                <a:gradFill>
                  <a:gsLst>
                    <a:gs pos="0">
                      <a:srgbClr val="FFFFFF"/>
                    </a:gs>
                    <a:gs pos="100000">
                      <a:srgbClr val="FFFFFF"/>
                    </a:gs>
                  </a:gsLst>
                  <a:lin ang="5400000" scaled="0"/>
                </a:gradFill>
              </a:endParaRPr>
            </a:p>
          </p:txBody>
        </p:sp>
      </p:grpSp>
      <p:grpSp>
        <p:nvGrpSpPr>
          <p:cNvPr id="63" name="Group 62"/>
          <p:cNvGrpSpPr/>
          <p:nvPr/>
        </p:nvGrpSpPr>
        <p:grpSpPr>
          <a:xfrm>
            <a:off x="4673441" y="3243847"/>
            <a:ext cx="716461" cy="521497"/>
            <a:chOff x="5633504" y="3707933"/>
            <a:chExt cx="866164" cy="631077"/>
          </a:xfrm>
        </p:grpSpPr>
        <p:grpSp>
          <p:nvGrpSpPr>
            <p:cNvPr id="64" name="Group 63"/>
            <p:cNvGrpSpPr/>
            <p:nvPr/>
          </p:nvGrpSpPr>
          <p:grpSpPr>
            <a:xfrm>
              <a:off x="5633504" y="3707933"/>
              <a:ext cx="866164" cy="631077"/>
              <a:chOff x="2146300" y="552450"/>
              <a:chExt cx="7896225" cy="5753100"/>
            </a:xfrm>
          </p:grpSpPr>
          <p:pic>
            <p:nvPicPr>
              <p:cNvPr id="66" name="Pictur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2" name="Rectangle 71"/>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65" name="Rectangle 6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73" name="Group 72"/>
          <p:cNvGrpSpPr/>
          <p:nvPr/>
        </p:nvGrpSpPr>
        <p:grpSpPr>
          <a:xfrm>
            <a:off x="5456780" y="3243847"/>
            <a:ext cx="716461" cy="521497"/>
            <a:chOff x="5633504" y="3707933"/>
            <a:chExt cx="866164" cy="631077"/>
          </a:xfrm>
        </p:grpSpPr>
        <p:grpSp>
          <p:nvGrpSpPr>
            <p:cNvPr id="74" name="Group 73"/>
            <p:cNvGrpSpPr/>
            <p:nvPr/>
          </p:nvGrpSpPr>
          <p:grpSpPr>
            <a:xfrm>
              <a:off x="5633504" y="3707933"/>
              <a:ext cx="866164" cy="631077"/>
              <a:chOff x="2146300" y="552450"/>
              <a:chExt cx="7896225" cy="5753100"/>
            </a:xfrm>
          </p:grpSpPr>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7" name="Rectangle 76"/>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75" name="Rectangle 7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78" name="Group 77"/>
          <p:cNvGrpSpPr/>
          <p:nvPr/>
        </p:nvGrpSpPr>
        <p:grpSpPr>
          <a:xfrm>
            <a:off x="6519069" y="2329444"/>
            <a:ext cx="1145408" cy="833718"/>
            <a:chOff x="5633504" y="3707933"/>
            <a:chExt cx="866164" cy="631077"/>
          </a:xfrm>
        </p:grpSpPr>
        <p:grpSp>
          <p:nvGrpSpPr>
            <p:cNvPr id="79" name="Group 78"/>
            <p:cNvGrpSpPr/>
            <p:nvPr/>
          </p:nvGrpSpPr>
          <p:grpSpPr>
            <a:xfrm>
              <a:off x="5633504" y="3707933"/>
              <a:ext cx="866164" cy="631077"/>
              <a:chOff x="2146300" y="552450"/>
              <a:chExt cx="7896225" cy="5753100"/>
            </a:xfrm>
          </p:grpSpPr>
          <p:pic>
            <p:nvPicPr>
              <p:cNvPr id="81" name="Picture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2" name="Rectangle 8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80" name="Rectangle 7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3600" dirty="0">
                  <a:gradFill>
                    <a:gsLst>
                      <a:gs pos="0">
                        <a:srgbClr val="FFFFFF"/>
                      </a:gs>
                      <a:gs pos="100000">
                        <a:srgbClr val="FFFFFF"/>
                      </a:gs>
                    </a:gsLst>
                    <a:lin ang="5400000" scaled="0"/>
                  </a:gradFill>
                  <a:sym typeface="Wingdings" pitchFamily="2" charset="2"/>
                </a:rPr>
                <a:t>:-)</a:t>
              </a:r>
              <a:endParaRPr lang="en-US" sz="3300" dirty="0">
                <a:gradFill>
                  <a:gsLst>
                    <a:gs pos="0">
                      <a:srgbClr val="FFFFFF"/>
                    </a:gs>
                    <a:gs pos="100000">
                      <a:srgbClr val="FFFFFF"/>
                    </a:gs>
                  </a:gsLst>
                  <a:lin ang="5400000" scaled="0"/>
                </a:gradFill>
              </a:endParaRPr>
            </a:p>
          </p:txBody>
        </p:sp>
      </p:grpSp>
      <p:grpSp>
        <p:nvGrpSpPr>
          <p:cNvPr id="83" name="Group 82"/>
          <p:cNvGrpSpPr/>
          <p:nvPr/>
        </p:nvGrpSpPr>
        <p:grpSpPr>
          <a:xfrm>
            <a:off x="6519072" y="3243847"/>
            <a:ext cx="716461" cy="521497"/>
            <a:chOff x="5633504" y="3707933"/>
            <a:chExt cx="866164" cy="631077"/>
          </a:xfrm>
        </p:grpSpPr>
        <p:grpSp>
          <p:nvGrpSpPr>
            <p:cNvPr id="84" name="Group 83"/>
            <p:cNvGrpSpPr/>
            <p:nvPr/>
          </p:nvGrpSpPr>
          <p:grpSpPr>
            <a:xfrm>
              <a:off x="5633504" y="3707933"/>
              <a:ext cx="866164" cy="631077"/>
              <a:chOff x="2146300" y="552450"/>
              <a:chExt cx="7896225" cy="5753100"/>
            </a:xfrm>
          </p:grpSpPr>
          <p:pic>
            <p:nvPicPr>
              <p:cNvPr id="86" name="Picture 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9" name="Rectangle 88"/>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85" name="Rectangle 8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90" name="Group 89"/>
          <p:cNvGrpSpPr/>
          <p:nvPr/>
        </p:nvGrpSpPr>
        <p:grpSpPr>
          <a:xfrm>
            <a:off x="7302411" y="3243847"/>
            <a:ext cx="716461" cy="521497"/>
            <a:chOff x="5633504" y="3707933"/>
            <a:chExt cx="866164" cy="631077"/>
          </a:xfrm>
        </p:grpSpPr>
        <p:grpSp>
          <p:nvGrpSpPr>
            <p:cNvPr id="91" name="Group 90"/>
            <p:cNvGrpSpPr/>
            <p:nvPr/>
          </p:nvGrpSpPr>
          <p:grpSpPr>
            <a:xfrm>
              <a:off x="5633504" y="3707933"/>
              <a:ext cx="866164" cy="631077"/>
              <a:chOff x="2146300" y="552450"/>
              <a:chExt cx="7896225" cy="5753100"/>
            </a:xfrm>
          </p:grpSpPr>
          <p:pic>
            <p:nvPicPr>
              <p:cNvPr id="93" name="Picture 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94" name="Rectangle 93"/>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92" name="Rectangle 91"/>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sp>
        <p:nvSpPr>
          <p:cNvPr id="99"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lang="en-US" sz="2400" dirty="0" smtClean="0">
                <a:gradFill>
                  <a:gsLst>
                    <a:gs pos="0">
                      <a:srgbClr val="5F5F5F"/>
                    </a:gs>
                    <a:gs pos="100000">
                      <a:srgbClr val="5F5F5F"/>
                    </a:gs>
                  </a:gsLst>
                  <a:lin ang="5400000" scaled="0"/>
                </a:gradFill>
              </a:rPr>
              <a:t>standard</a:t>
            </a:r>
            <a:endParaRPr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272691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123"/>
                                        </p:tgtEl>
                                      </p:cBhvr>
                                    </p:animEffect>
                                    <p:set>
                                      <p:cBhvr>
                                        <p:cTn id="7" dur="1" fill="hold">
                                          <p:stCondLst>
                                            <p:cond delay="499"/>
                                          </p:stCondLst>
                                        </p:cTn>
                                        <p:tgtEl>
                                          <p:spTgt spid="12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44"/>
                                        </p:tgtEl>
                                      </p:cBhvr>
                                    </p:animEffect>
                                    <p:set>
                                      <p:cBhvr>
                                        <p:cTn id="10" dur="1" fill="hold">
                                          <p:stCondLst>
                                            <p:cond delay="499"/>
                                          </p:stCondLst>
                                        </p:cTn>
                                        <p:tgtEl>
                                          <p:spTgt spid="144"/>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fade">
                                      <p:cBhvr>
                                        <p:cTn id="14" dur="500"/>
                                        <p:tgtEl>
                                          <p:spTgt spid="58"/>
                                        </p:tgtEl>
                                      </p:cBhvr>
                                    </p:animEffect>
                                  </p:childTnLst>
                                </p:cTn>
                              </p:par>
                              <p:par>
                                <p:cTn id="15" presetID="10"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par>
                          <p:cTn id="18" fill="hold">
                            <p:stCondLst>
                              <p:cond delay="1000"/>
                            </p:stCondLst>
                            <p:childTnLst>
                              <p:par>
                                <p:cTn id="19" presetID="10" presetClass="entr" presetSubtype="0" fill="hold" nodeType="afterEffect">
                                  <p:stCondLst>
                                    <p:cond delay="75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75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500"/>
                                        <p:tgtEl>
                                          <p:spTgt spid="83"/>
                                        </p:tgtEl>
                                      </p:cBhvr>
                                    </p:animEffect>
                                  </p:childTnLst>
                                </p:cTn>
                              </p:par>
                            </p:childTnLst>
                          </p:cTn>
                        </p:par>
                        <p:par>
                          <p:cTn id="25" fill="hold">
                            <p:stCondLst>
                              <p:cond delay="2250"/>
                            </p:stCondLst>
                            <p:childTnLst>
                              <p:par>
                                <p:cTn id="26" presetID="10" presetClass="entr" presetSubtype="0" fill="hold" nodeType="afterEffect">
                                  <p:stCondLst>
                                    <p:cond delay="50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500"/>
                                        <p:tgtEl>
                                          <p:spTgt spid="73"/>
                                        </p:tgtEl>
                                      </p:cBhvr>
                                    </p:animEffect>
                                  </p:childTnLst>
                                </p:cTn>
                              </p:par>
                            </p:childTnLst>
                          </p:cTn>
                        </p:par>
                        <p:par>
                          <p:cTn id="29" fill="hold">
                            <p:stCondLst>
                              <p:cond delay="3250"/>
                            </p:stCondLst>
                            <p:childTnLst>
                              <p:par>
                                <p:cTn id="30" presetID="10" presetClass="entr" presetSubtype="0" fill="hold" nodeType="after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80"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25047" y="2256787"/>
            <a:ext cx="7680340" cy="747897"/>
          </a:xfrm>
        </p:spPr>
        <p:txBody>
          <a:bodyPr/>
          <a:lstStyle/>
          <a:p>
            <a:r>
              <a:rPr lang="en-US" dirty="0" smtClean="0">
                <a:gradFill>
                  <a:gsLst>
                    <a:gs pos="1250">
                      <a:srgbClr val="FFFFFF"/>
                    </a:gs>
                    <a:gs pos="100000">
                      <a:srgbClr val="FFFFFF"/>
                    </a:gs>
                  </a:gsLst>
                  <a:lin ang="5400000" scaled="0"/>
                </a:gradFill>
              </a:rPr>
              <a:t>Scaling</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77261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1"/>
            <a:ext cx="9137981" cy="737426"/>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21" name="Rectangle 20"/>
          <p:cNvSpPr/>
          <p:nvPr/>
        </p:nvSpPr>
        <p:spPr bwMode="auto">
          <a:xfrm>
            <a:off x="2274474" y="1232679"/>
            <a:ext cx="6253299" cy="186276"/>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276377" y="1232679"/>
            <a:ext cx="1776823" cy="186276"/>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nvGrpSpPr>
          <p:cNvPr id="67" name="Group 66"/>
          <p:cNvGrpSpPr/>
          <p:nvPr/>
        </p:nvGrpSpPr>
        <p:grpSpPr>
          <a:xfrm>
            <a:off x="1" y="4295830"/>
            <a:ext cx="9144001" cy="784722"/>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gradFill>
                  <a:gsLst>
                    <a:gs pos="0">
                      <a:srgbClr val="0071BC"/>
                    </a:gs>
                    <a:gs pos="100000">
                      <a:srgbClr val="0071BC"/>
                    </a:gs>
                  </a:gsLst>
                  <a:lin ang="5400000" scaled="0"/>
                </a:gradFill>
              </a:rPr>
              <a:t>standard</a:t>
            </a:r>
            <a:endParaRPr sz="2400" dirty="0">
              <a:gradFill>
                <a:gsLst>
                  <a:gs pos="0">
                    <a:srgbClr val="0071BC"/>
                  </a:gs>
                  <a:gs pos="100000">
                    <a:srgbClr val="0071BC"/>
                  </a:gs>
                </a:gsLst>
                <a:lin ang="5400000" scaled="0"/>
              </a:gradFill>
            </a:endParaRP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2274475" y="1904767"/>
            <a:ext cx="1779649" cy="2196573"/>
            <a:chOff x="2274475" y="1904767"/>
            <a:chExt cx="1779649" cy="2196573"/>
          </a:xfrm>
        </p:grpSpPr>
        <p:grpSp>
          <p:nvGrpSpPr>
            <p:cNvPr id="136" name="Group 135"/>
            <p:cNvGrpSpPr/>
            <p:nvPr/>
          </p:nvGrpSpPr>
          <p:grpSpPr>
            <a:xfrm>
              <a:off x="2274475" y="1904767"/>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44" name="Group 143"/>
            <p:cNvGrpSpPr/>
            <p:nvPr/>
          </p:nvGrpSpPr>
          <p:grpSpPr>
            <a:xfrm>
              <a:off x="2353918" y="2398485"/>
              <a:ext cx="1620765" cy="117971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sp>
        <p:nvSpPr>
          <p:cNvPr id="99" name="Title 1"/>
          <p:cNvSpPr txBox="1">
            <a:spLocks/>
          </p:cNvSpPr>
          <p:nvPr/>
        </p:nvSpPr>
        <p:spPr>
          <a:xfrm>
            <a:off x="298174" y="1150192"/>
            <a:ext cx="1811081"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lang="en-US" sz="2400" dirty="0" err="1" smtClean="0">
                <a:gradFill>
                  <a:gsLst>
                    <a:gs pos="0">
                      <a:srgbClr val="5F5F5F"/>
                    </a:gs>
                    <a:gs pos="100000">
                      <a:srgbClr val="5F5F5F"/>
                    </a:gs>
                  </a:gsLst>
                  <a:lin ang="5400000" scaled="0"/>
                </a:gradFill>
              </a:rPr>
              <a:t>cpu</a:t>
            </a:r>
            <a:r>
              <a:rPr lang="en-US" sz="2400" dirty="0" smtClean="0">
                <a:gradFill>
                  <a:gsLst>
                    <a:gs pos="0">
                      <a:srgbClr val="5F5F5F"/>
                    </a:gs>
                    <a:gs pos="100000">
                      <a:srgbClr val="5F5F5F"/>
                    </a:gs>
                  </a:gsLst>
                  <a:lin ang="5400000" scaled="0"/>
                </a:gradFill>
              </a:rPr>
              <a:t> utilization</a:t>
            </a:r>
            <a:endParaRPr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smtClean="0">
                <a:gradFill>
                  <a:gsLst>
                    <a:gs pos="0">
                      <a:srgbClr val="FFFFFF"/>
                    </a:gs>
                    <a:gs pos="100000">
                      <a:srgbClr val="FFFFFF"/>
                    </a:gs>
                  </a:gsLst>
                  <a:lin ang="5400000" scaled="0"/>
                </a:gradFill>
              </a:rPr>
              <a:t>auto-scaling</a:t>
            </a:r>
            <a:endParaRPr lang="en-US" dirty="0">
              <a:gradFill>
                <a:gsLst>
                  <a:gs pos="0">
                    <a:srgbClr val="FFFFFF"/>
                  </a:gs>
                  <a:gs pos="100000">
                    <a:srgbClr val="FFFFFF"/>
                  </a:gs>
                </a:gsLst>
                <a:lin ang="5400000" scaled="0"/>
              </a:gradFill>
            </a:endParaRPr>
          </a:p>
        </p:txBody>
      </p:sp>
      <p:sp>
        <p:nvSpPr>
          <p:cNvPr id="102" name="Rectangle 101"/>
          <p:cNvSpPr/>
          <p:nvPr/>
        </p:nvSpPr>
        <p:spPr bwMode="auto">
          <a:xfrm>
            <a:off x="4053200" y="1233910"/>
            <a:ext cx="2695900" cy="183815"/>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nvGrpSpPr>
          <p:cNvPr id="104" name="Group 103"/>
          <p:cNvGrpSpPr/>
          <p:nvPr/>
        </p:nvGrpSpPr>
        <p:grpSpPr>
          <a:xfrm>
            <a:off x="4133567" y="1890057"/>
            <a:ext cx="1779649" cy="2196573"/>
            <a:chOff x="2274474" y="1904767"/>
            <a:chExt cx="1779649" cy="2196573"/>
          </a:xfrm>
        </p:grpSpPr>
        <p:grpSp>
          <p:nvGrpSpPr>
            <p:cNvPr id="105" name="Group 104"/>
            <p:cNvGrpSpPr/>
            <p:nvPr/>
          </p:nvGrpSpPr>
          <p:grpSpPr>
            <a:xfrm>
              <a:off x="2274474" y="1904767"/>
              <a:ext cx="1779649" cy="2196573"/>
              <a:chOff x="4888659" y="2633150"/>
              <a:chExt cx="2372247" cy="2928764"/>
            </a:xfrm>
          </p:grpSpPr>
          <p:sp>
            <p:nvSpPr>
              <p:cNvPr id="111"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2" name="TextBox 111"/>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06" name="Group 105"/>
            <p:cNvGrpSpPr/>
            <p:nvPr/>
          </p:nvGrpSpPr>
          <p:grpSpPr>
            <a:xfrm>
              <a:off x="2353918" y="2398485"/>
              <a:ext cx="1620765" cy="1179719"/>
              <a:chOff x="5633503" y="3707934"/>
              <a:chExt cx="866165" cy="631077"/>
            </a:xfrm>
          </p:grpSpPr>
          <p:grpSp>
            <p:nvGrpSpPr>
              <p:cNvPr id="107" name="Group 106"/>
              <p:cNvGrpSpPr/>
              <p:nvPr/>
            </p:nvGrpSpPr>
            <p:grpSpPr>
              <a:xfrm>
                <a:off x="5633503" y="3707934"/>
                <a:ext cx="866164" cy="631077"/>
                <a:chOff x="2146305" y="552450"/>
                <a:chExt cx="7896221" cy="5753100"/>
              </a:xfrm>
            </p:grpSpPr>
            <p:pic>
              <p:nvPicPr>
                <p:cNvPr id="109" name="Picture 10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10" name="Rectangle 109"/>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08" name="Rectangle 107"/>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grpSp>
        <p:nvGrpSpPr>
          <p:cNvPr id="114" name="Group 113"/>
          <p:cNvGrpSpPr/>
          <p:nvPr/>
        </p:nvGrpSpPr>
        <p:grpSpPr>
          <a:xfrm>
            <a:off x="5986174" y="1875347"/>
            <a:ext cx="1779649" cy="2196573"/>
            <a:chOff x="2274475" y="1904767"/>
            <a:chExt cx="1779649" cy="2196573"/>
          </a:xfrm>
        </p:grpSpPr>
        <p:grpSp>
          <p:nvGrpSpPr>
            <p:cNvPr id="115" name="Group 114"/>
            <p:cNvGrpSpPr/>
            <p:nvPr/>
          </p:nvGrpSpPr>
          <p:grpSpPr>
            <a:xfrm>
              <a:off x="2274475" y="1904767"/>
              <a:ext cx="1779649" cy="2196573"/>
              <a:chOff x="4888659" y="2633150"/>
              <a:chExt cx="2372247" cy="2928764"/>
            </a:xfrm>
          </p:grpSpPr>
          <p:sp>
            <p:nvSpPr>
              <p:cNvPr id="140"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1" name="TextBox 140"/>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16" name="Group 115"/>
            <p:cNvGrpSpPr/>
            <p:nvPr/>
          </p:nvGrpSpPr>
          <p:grpSpPr>
            <a:xfrm>
              <a:off x="2353918" y="2398485"/>
              <a:ext cx="1620765" cy="1179719"/>
              <a:chOff x="5633503" y="3707934"/>
              <a:chExt cx="866165" cy="631077"/>
            </a:xfrm>
          </p:grpSpPr>
          <p:grpSp>
            <p:nvGrpSpPr>
              <p:cNvPr id="119" name="Group 118"/>
              <p:cNvGrpSpPr/>
              <p:nvPr/>
            </p:nvGrpSpPr>
            <p:grpSpPr>
              <a:xfrm>
                <a:off x="5633503" y="3707934"/>
                <a:ext cx="866164" cy="631077"/>
                <a:chOff x="2146305" y="552450"/>
                <a:chExt cx="7896221" cy="5753100"/>
              </a:xfrm>
            </p:grpSpPr>
            <p:pic>
              <p:nvPicPr>
                <p:cNvPr id="121" name="Picture 1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39" name="Rectangle 138"/>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Rectangle 11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sp>
        <p:nvSpPr>
          <p:cNvPr id="150" name="Rectangle 149"/>
          <p:cNvSpPr/>
          <p:nvPr/>
        </p:nvSpPr>
        <p:spPr bwMode="auto">
          <a:xfrm>
            <a:off x="6750025" y="1235591"/>
            <a:ext cx="1776823" cy="18336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42" name="Rectangle 141"/>
          <p:cNvSpPr/>
          <p:nvPr/>
        </p:nvSpPr>
        <p:spPr bwMode="auto">
          <a:xfrm>
            <a:off x="3981521" y="1127564"/>
            <a:ext cx="72604" cy="3965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43" name="Rectangle 142"/>
          <p:cNvSpPr/>
          <p:nvPr/>
        </p:nvSpPr>
        <p:spPr bwMode="auto">
          <a:xfrm>
            <a:off x="6743233" y="1127564"/>
            <a:ext cx="77546" cy="3965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Tree>
    <p:extLst>
      <p:ext uri="{BB962C8B-B14F-4D97-AF65-F5344CB8AC3E}">
        <p14:creationId xmlns:p14="http://schemas.microsoft.com/office/powerpoint/2010/main" val="412292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animEffect transition="in" filter="wipe(left)">
                                      <p:cBhvr>
                                        <p:cTn id="15" dur="500"/>
                                        <p:tgtEl>
                                          <p:spTgt spid="102"/>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fade">
                                      <p:cBhvr>
                                        <p:cTn id="19" dur="500"/>
                                        <p:tgtEl>
                                          <p:spTgt spid="10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2" fill="hold" grpId="1" nodeType="clickEffect">
                                  <p:stCondLst>
                                    <p:cond delay="0"/>
                                  </p:stCondLst>
                                  <p:childTnLst>
                                    <p:animEffect transition="out" filter="wipe(right)">
                                      <p:cBhvr>
                                        <p:cTn id="23" dur="500"/>
                                        <p:tgtEl>
                                          <p:spTgt spid="102"/>
                                        </p:tgtEl>
                                      </p:cBhvr>
                                    </p:animEffect>
                                    <p:set>
                                      <p:cBhvr>
                                        <p:cTn id="24" dur="1" fill="hold">
                                          <p:stCondLst>
                                            <p:cond delay="499"/>
                                          </p:stCondLst>
                                        </p:cTn>
                                        <p:tgtEl>
                                          <p:spTgt spid="102"/>
                                        </p:tgtEl>
                                        <p:attrNameLst>
                                          <p:attrName>style.visibility</p:attrName>
                                        </p:attrNameLst>
                                      </p:cBhvr>
                                      <p:to>
                                        <p:strVal val="hidden"/>
                                      </p:to>
                                    </p:set>
                                  </p:childTnLst>
                                </p:cTn>
                              </p:par>
                            </p:childTnLst>
                          </p:cTn>
                        </p:par>
                        <p:par>
                          <p:cTn id="25" fill="hold">
                            <p:stCondLst>
                              <p:cond delay="500"/>
                            </p:stCondLst>
                            <p:childTnLst>
                              <p:par>
                                <p:cTn id="26" presetID="10" presetClass="exit" presetSubtype="0" fill="hold" nodeType="afterEffect">
                                  <p:stCondLst>
                                    <p:cond delay="0"/>
                                  </p:stCondLst>
                                  <p:childTnLst>
                                    <p:animEffect transition="out" filter="fade">
                                      <p:cBhvr>
                                        <p:cTn id="27" dur="500"/>
                                        <p:tgtEl>
                                          <p:spTgt spid="104"/>
                                        </p:tgtEl>
                                      </p:cBhvr>
                                    </p:animEffect>
                                    <p:set>
                                      <p:cBhvr>
                                        <p:cTn id="28" dur="1" fill="hold">
                                          <p:stCondLst>
                                            <p:cond delay="499"/>
                                          </p:stCondLst>
                                        </p:cTn>
                                        <p:tgtEl>
                                          <p:spTgt spid="10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2" nodeType="clickEffect">
                                  <p:stCondLst>
                                    <p:cond delay="0"/>
                                  </p:stCondLst>
                                  <p:childTnLst>
                                    <p:set>
                                      <p:cBhvr>
                                        <p:cTn id="32" dur="1" fill="hold">
                                          <p:stCondLst>
                                            <p:cond delay="0"/>
                                          </p:stCondLst>
                                        </p:cTn>
                                        <p:tgtEl>
                                          <p:spTgt spid="102"/>
                                        </p:tgtEl>
                                        <p:attrNameLst>
                                          <p:attrName>style.visibility</p:attrName>
                                        </p:attrNameLst>
                                      </p:cBhvr>
                                      <p:to>
                                        <p:strVal val="visible"/>
                                      </p:to>
                                    </p:set>
                                    <p:animEffect transition="in" filter="wipe(left)">
                                      <p:cBhvr>
                                        <p:cTn id="33" dur="500"/>
                                        <p:tgtEl>
                                          <p:spTgt spid="102"/>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104"/>
                                        </p:tgtEl>
                                        <p:attrNameLst>
                                          <p:attrName>style.visibility</p:attrName>
                                        </p:attrNameLst>
                                      </p:cBhvr>
                                      <p:to>
                                        <p:strVal val="visible"/>
                                      </p:to>
                                    </p:set>
                                    <p:animEffect transition="in" filter="fade">
                                      <p:cBhvr>
                                        <p:cTn id="37" dur="500"/>
                                        <p:tgtEl>
                                          <p:spTgt spid="104"/>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150"/>
                                        </p:tgtEl>
                                        <p:attrNameLst>
                                          <p:attrName>style.visibility</p:attrName>
                                        </p:attrNameLst>
                                      </p:cBhvr>
                                      <p:to>
                                        <p:strVal val="visible"/>
                                      </p:to>
                                    </p:set>
                                    <p:animEffect transition="in" filter="wipe(left)">
                                      <p:cBhvr>
                                        <p:cTn id="41" dur="500"/>
                                        <p:tgtEl>
                                          <p:spTgt spid="150"/>
                                        </p:tgtEl>
                                      </p:cBhvr>
                                    </p:animEffect>
                                  </p:childTnLst>
                                </p:cTn>
                              </p:par>
                            </p:childTnLst>
                          </p:cTn>
                        </p:par>
                        <p:par>
                          <p:cTn id="42" fill="hold">
                            <p:stCondLst>
                              <p:cond delay="1500"/>
                            </p:stCondLst>
                            <p:childTnLst>
                              <p:par>
                                <p:cTn id="43" presetID="10" presetClass="entr" presetSubtype="0" fill="hold" nodeType="after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fade">
                                      <p:cBhvr>
                                        <p:cTn id="45" dur="500"/>
                                        <p:tgtEl>
                                          <p:spTgt spid="1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2" fill="hold" grpId="1" nodeType="clickEffect">
                                  <p:stCondLst>
                                    <p:cond delay="0"/>
                                  </p:stCondLst>
                                  <p:childTnLst>
                                    <p:animEffect transition="out" filter="wipe(right)">
                                      <p:cBhvr>
                                        <p:cTn id="49" dur="500"/>
                                        <p:tgtEl>
                                          <p:spTgt spid="150"/>
                                        </p:tgtEl>
                                      </p:cBhvr>
                                    </p:animEffect>
                                    <p:set>
                                      <p:cBhvr>
                                        <p:cTn id="50" dur="1" fill="hold">
                                          <p:stCondLst>
                                            <p:cond delay="499"/>
                                          </p:stCondLst>
                                        </p:cTn>
                                        <p:tgtEl>
                                          <p:spTgt spid="150"/>
                                        </p:tgtEl>
                                        <p:attrNameLst>
                                          <p:attrName>style.visibility</p:attrName>
                                        </p:attrNameLst>
                                      </p:cBhvr>
                                      <p:to>
                                        <p:strVal val="hidden"/>
                                      </p:to>
                                    </p:set>
                                  </p:childTnLst>
                                </p:cTn>
                              </p:par>
                            </p:childTnLst>
                          </p:cTn>
                        </p:par>
                        <p:par>
                          <p:cTn id="51" fill="hold">
                            <p:stCondLst>
                              <p:cond delay="500"/>
                            </p:stCondLst>
                            <p:childTnLst>
                              <p:par>
                                <p:cTn id="52" presetID="10" presetClass="exit" presetSubtype="0" fill="hold" nodeType="afterEffect">
                                  <p:stCondLst>
                                    <p:cond delay="0"/>
                                  </p:stCondLst>
                                  <p:childTnLst>
                                    <p:animEffect transition="out" filter="fade">
                                      <p:cBhvr>
                                        <p:cTn id="53" dur="500"/>
                                        <p:tgtEl>
                                          <p:spTgt spid="114"/>
                                        </p:tgtEl>
                                      </p:cBhvr>
                                    </p:animEffect>
                                    <p:set>
                                      <p:cBhvr>
                                        <p:cTn id="54" dur="1" fill="hold">
                                          <p:stCondLst>
                                            <p:cond delay="499"/>
                                          </p:stCondLst>
                                        </p:cTn>
                                        <p:tgtEl>
                                          <p:spTgt spid="114"/>
                                        </p:tgtEl>
                                        <p:attrNameLst>
                                          <p:attrName>style.visibility</p:attrName>
                                        </p:attrNameLst>
                                      </p:cBhvr>
                                      <p:to>
                                        <p:strVal val="hidden"/>
                                      </p:to>
                                    </p:set>
                                  </p:childTnLst>
                                </p:cTn>
                              </p:par>
                            </p:childTnLst>
                          </p:cTn>
                        </p:par>
                        <p:par>
                          <p:cTn id="55" fill="hold">
                            <p:stCondLst>
                              <p:cond delay="1000"/>
                            </p:stCondLst>
                            <p:childTnLst>
                              <p:par>
                                <p:cTn id="56" presetID="22" presetClass="exit" presetSubtype="2" fill="hold" grpId="3" nodeType="afterEffect">
                                  <p:stCondLst>
                                    <p:cond delay="0"/>
                                  </p:stCondLst>
                                  <p:childTnLst>
                                    <p:animEffect transition="out" filter="wipe(right)">
                                      <p:cBhvr>
                                        <p:cTn id="57" dur="500"/>
                                        <p:tgtEl>
                                          <p:spTgt spid="102"/>
                                        </p:tgtEl>
                                      </p:cBhvr>
                                    </p:animEffect>
                                    <p:set>
                                      <p:cBhvr>
                                        <p:cTn id="58" dur="1" fill="hold">
                                          <p:stCondLst>
                                            <p:cond delay="499"/>
                                          </p:stCondLst>
                                        </p:cTn>
                                        <p:tgtEl>
                                          <p:spTgt spid="102"/>
                                        </p:tgtEl>
                                        <p:attrNameLst>
                                          <p:attrName>style.visibility</p:attrName>
                                        </p:attrNameLst>
                                      </p:cBhvr>
                                      <p:to>
                                        <p:strVal val="hidden"/>
                                      </p:to>
                                    </p:set>
                                  </p:childTnLst>
                                </p:cTn>
                              </p:par>
                            </p:childTnLst>
                          </p:cTn>
                        </p:par>
                        <p:par>
                          <p:cTn id="59" fill="hold">
                            <p:stCondLst>
                              <p:cond delay="1500"/>
                            </p:stCondLst>
                            <p:childTnLst>
                              <p:par>
                                <p:cTn id="60" presetID="10" presetClass="exit" presetSubtype="0" fill="hold" nodeType="afterEffect">
                                  <p:stCondLst>
                                    <p:cond delay="0"/>
                                  </p:stCondLst>
                                  <p:childTnLst>
                                    <p:animEffect transition="out" filter="fade">
                                      <p:cBhvr>
                                        <p:cTn id="61" dur="500"/>
                                        <p:tgtEl>
                                          <p:spTgt spid="104"/>
                                        </p:tgtEl>
                                      </p:cBhvr>
                                    </p:animEffect>
                                    <p:set>
                                      <p:cBhvr>
                                        <p:cTn id="62" dur="1" fill="hold">
                                          <p:stCondLst>
                                            <p:cond delay="499"/>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02" grpId="0" animBg="1"/>
      <p:bldP spid="102" grpId="1" animBg="1"/>
      <p:bldP spid="102" grpId="2" animBg="1"/>
      <p:bldP spid="102" grpId="3" animBg="1"/>
      <p:bldP spid="150" grpId="0" animBg="1"/>
      <p:bldP spid="150"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9436" y="171451"/>
            <a:ext cx="8363938" cy="578363"/>
          </a:xfrm>
        </p:spPr>
        <p:txBody>
          <a:bodyPr/>
          <a:lstStyle/>
          <a:p>
            <a:r>
              <a:rPr lang="en-US" dirty="0" smtClean="0"/>
              <a:t>Diagnostics &amp; Monitoring</a:t>
            </a:r>
            <a:endParaRPr lang="en-US" dirty="0"/>
          </a:p>
        </p:txBody>
      </p:sp>
      <p:sp>
        <p:nvSpPr>
          <p:cNvPr id="10" name="Rectangle 9"/>
          <p:cNvSpPr/>
          <p:nvPr/>
        </p:nvSpPr>
        <p:spPr bwMode="auto">
          <a:xfrm>
            <a:off x="1480555" y="1154632"/>
            <a:ext cx="1665243" cy="112782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dirty="0" smtClean="0">
                <a:gradFill>
                  <a:gsLst>
                    <a:gs pos="0">
                      <a:srgbClr val="FFFFFF"/>
                    </a:gs>
                    <a:gs pos="100000">
                      <a:srgbClr val="FFFFFF"/>
                    </a:gs>
                  </a:gsLst>
                  <a:lin ang="5400000" scaled="0"/>
                </a:gradFill>
              </a:rPr>
              <a:t>HTTP Logs</a:t>
            </a:r>
            <a:endParaRPr lang="en-US" b="1" dirty="0">
              <a:gradFill>
                <a:gsLst>
                  <a:gs pos="0">
                    <a:srgbClr val="FFFFFF"/>
                  </a:gs>
                  <a:gs pos="100000">
                    <a:srgbClr val="FFFFFF"/>
                  </a:gs>
                </a:gsLst>
                <a:lin ang="5400000" scaled="0"/>
              </a:gradFill>
            </a:endParaRPr>
          </a:p>
        </p:txBody>
      </p:sp>
      <p:sp>
        <p:nvSpPr>
          <p:cNvPr id="11" name="Freeform 88"/>
          <p:cNvSpPr>
            <a:spLocks noEditPoints="1"/>
          </p:cNvSpPr>
          <p:nvPr/>
        </p:nvSpPr>
        <p:spPr bwMode="black">
          <a:xfrm>
            <a:off x="1426486" y="1075527"/>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sp>
        <p:nvSpPr>
          <p:cNvPr id="13" name="Rectangle 12"/>
          <p:cNvSpPr/>
          <p:nvPr/>
        </p:nvSpPr>
        <p:spPr bwMode="auto">
          <a:xfrm>
            <a:off x="3606049" y="1154632"/>
            <a:ext cx="1665243" cy="112782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dirty="0" smtClean="0">
                <a:gradFill>
                  <a:gsLst>
                    <a:gs pos="0">
                      <a:srgbClr val="FFFFFF"/>
                    </a:gs>
                    <a:gs pos="100000">
                      <a:srgbClr val="FFFFFF"/>
                    </a:gs>
                  </a:gsLst>
                  <a:lin ang="5400000" scaled="0"/>
                </a:gradFill>
              </a:rPr>
              <a:t>Error Logs</a:t>
            </a:r>
            <a:endParaRPr lang="en-US" b="1" dirty="0">
              <a:gradFill>
                <a:gsLst>
                  <a:gs pos="0">
                    <a:srgbClr val="FFFFFF"/>
                  </a:gs>
                  <a:gs pos="100000">
                    <a:srgbClr val="FFFFFF"/>
                  </a:gs>
                </a:gsLst>
                <a:lin ang="5400000" scaled="0"/>
              </a:gradFill>
            </a:endParaRPr>
          </a:p>
        </p:txBody>
      </p:sp>
      <p:sp>
        <p:nvSpPr>
          <p:cNvPr id="14" name="Freeform 88"/>
          <p:cNvSpPr>
            <a:spLocks noEditPoints="1"/>
          </p:cNvSpPr>
          <p:nvPr/>
        </p:nvSpPr>
        <p:spPr bwMode="black">
          <a:xfrm>
            <a:off x="3551980" y="1075527"/>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sp>
        <p:nvSpPr>
          <p:cNvPr id="16" name="Rectangle 15"/>
          <p:cNvSpPr/>
          <p:nvPr/>
        </p:nvSpPr>
        <p:spPr bwMode="auto">
          <a:xfrm>
            <a:off x="5731543" y="1154632"/>
            <a:ext cx="1665243" cy="112782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smtClean="0">
                <a:gradFill>
                  <a:gsLst>
                    <a:gs pos="0">
                      <a:srgbClr val="FFFFFF"/>
                    </a:gs>
                    <a:gs pos="100000">
                      <a:srgbClr val="FFFFFF"/>
                    </a:gs>
                  </a:gsLst>
                  <a:lin ang="5400000" scaled="0"/>
                </a:gradFill>
              </a:rPr>
              <a:t>Portal Monitoring</a:t>
            </a:r>
            <a:endParaRPr lang="en-US" b="1" cap="small" dirty="0">
              <a:gradFill>
                <a:gsLst>
                  <a:gs pos="0">
                    <a:srgbClr val="FFFFFF"/>
                  </a:gs>
                  <a:gs pos="100000">
                    <a:srgbClr val="FFFFFF"/>
                  </a:gs>
                </a:gsLst>
                <a:lin ang="5400000" scaled="0"/>
              </a:gradFill>
            </a:endParaRPr>
          </a:p>
        </p:txBody>
      </p:sp>
      <p:sp>
        <p:nvSpPr>
          <p:cNvPr id="17" name="Freeform 88"/>
          <p:cNvSpPr>
            <a:spLocks noEditPoints="1"/>
          </p:cNvSpPr>
          <p:nvPr/>
        </p:nvSpPr>
        <p:spPr bwMode="black">
          <a:xfrm>
            <a:off x="5677474" y="1075527"/>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68038" y="3242543"/>
            <a:ext cx="1165417" cy="486530"/>
          </a:xfrm>
          <a:prstGeom prst="rect">
            <a:avLst/>
          </a:prstGeom>
        </p:spPr>
      </p:pic>
      <p:sp>
        <p:nvSpPr>
          <p:cNvPr id="36" name="Rectangle 35"/>
          <p:cNvSpPr/>
          <p:nvPr/>
        </p:nvSpPr>
        <p:spPr bwMode="auto">
          <a:xfrm>
            <a:off x="4695831" y="2897030"/>
            <a:ext cx="1665243" cy="112782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smtClean="0">
                <a:gradFill>
                  <a:gsLst>
                    <a:gs pos="0">
                      <a:srgbClr val="FFFFFF"/>
                    </a:gs>
                    <a:gs pos="100000">
                      <a:srgbClr val="FFFFFF"/>
                    </a:gs>
                  </a:gsLst>
                  <a:lin ang="5400000" scaled="0"/>
                </a:gradFill>
              </a:rPr>
              <a:t>New Relic</a:t>
            </a:r>
            <a:endParaRPr lang="en-US" b="1" cap="small" dirty="0">
              <a:gradFill>
                <a:gsLst>
                  <a:gs pos="0">
                    <a:srgbClr val="FFFFFF"/>
                  </a:gs>
                  <a:gs pos="100000">
                    <a:srgbClr val="FFFFFF"/>
                  </a:gs>
                </a:gsLst>
                <a:lin ang="5400000" scaled="0"/>
              </a:gradFill>
            </a:endParaRPr>
          </a:p>
        </p:txBody>
      </p:sp>
      <p:sp>
        <p:nvSpPr>
          <p:cNvPr id="37" name="Freeform 88"/>
          <p:cNvSpPr>
            <a:spLocks noEditPoints="1"/>
          </p:cNvSpPr>
          <p:nvPr/>
        </p:nvSpPr>
        <p:spPr bwMode="black">
          <a:xfrm>
            <a:off x="4641762" y="2817925"/>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sp>
        <p:nvSpPr>
          <p:cNvPr id="21" name="Rectangle 20"/>
          <p:cNvSpPr/>
          <p:nvPr/>
        </p:nvSpPr>
        <p:spPr bwMode="auto">
          <a:xfrm>
            <a:off x="2568297" y="2897030"/>
            <a:ext cx="1665243" cy="112782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smtClean="0">
                <a:gradFill>
                  <a:gsLst>
                    <a:gs pos="0">
                      <a:srgbClr val="FFFFFF"/>
                    </a:gs>
                    <a:gs pos="100000">
                      <a:srgbClr val="FFFFFF"/>
                    </a:gs>
                  </a:gsLst>
                  <a:lin ang="5400000" scaled="0"/>
                </a:gradFill>
              </a:rPr>
              <a:t>Log Streaming</a:t>
            </a:r>
            <a:endParaRPr lang="en-US" b="1" cap="small" dirty="0">
              <a:gradFill>
                <a:gsLst>
                  <a:gs pos="0">
                    <a:srgbClr val="FFFFFF"/>
                  </a:gs>
                  <a:gs pos="100000">
                    <a:srgbClr val="FFFFFF"/>
                  </a:gs>
                </a:gsLst>
                <a:lin ang="5400000" scaled="0"/>
              </a:gradFill>
            </a:endParaRPr>
          </a:p>
        </p:txBody>
      </p:sp>
      <p:sp>
        <p:nvSpPr>
          <p:cNvPr id="22" name="Freeform 88"/>
          <p:cNvSpPr>
            <a:spLocks noEditPoints="1"/>
          </p:cNvSpPr>
          <p:nvPr/>
        </p:nvSpPr>
        <p:spPr bwMode="black">
          <a:xfrm>
            <a:off x="2514228" y="2817925"/>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spTree>
    <p:extLst>
      <p:ext uri="{BB962C8B-B14F-4D97-AF65-F5344CB8AC3E}">
        <p14:creationId xmlns:p14="http://schemas.microsoft.com/office/powerpoint/2010/main" val="269201868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0" rIns="68580" bIns="68583"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1882839"/>
            <a:ext cx="7680340" cy="1495794"/>
          </a:xfrm>
        </p:spPr>
        <p:txBody>
          <a:bodyPr/>
          <a:lstStyle/>
          <a:p>
            <a:r>
              <a:rPr lang="en-US" dirty="0" smtClean="0">
                <a:gradFill>
                  <a:gsLst>
                    <a:gs pos="1250">
                      <a:srgbClr val="FFFFFF"/>
                    </a:gs>
                    <a:gs pos="100000">
                      <a:srgbClr val="FFFFFF"/>
                    </a:gs>
                  </a:gsLst>
                  <a:lin ang="5400000" scaled="0"/>
                </a:gradFill>
              </a:rPr>
              <a:t>Diagnostics &amp; </a:t>
            </a:r>
            <a:br>
              <a:rPr lang="en-US" dirty="0" smtClean="0">
                <a:gradFill>
                  <a:gsLst>
                    <a:gs pos="1250">
                      <a:srgbClr val="FFFFFF"/>
                    </a:gs>
                    <a:gs pos="100000">
                      <a:srgbClr val="FFFFFF"/>
                    </a:gs>
                  </a:gsLst>
                  <a:lin ang="5400000" scaled="0"/>
                </a:gradFill>
              </a:rPr>
            </a:br>
            <a:r>
              <a:rPr lang="en-US" dirty="0" smtClean="0">
                <a:gradFill>
                  <a:gsLst>
                    <a:gs pos="1250">
                      <a:srgbClr val="FFFFFF"/>
                    </a:gs>
                    <a:gs pos="100000">
                      <a:srgbClr val="FFFFFF"/>
                    </a:gs>
                  </a:gsLst>
                  <a:lin ang="5400000" scaled="0"/>
                </a:gradFill>
              </a:rPr>
              <a:t>Log Streaming</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09"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26104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8389" y="1833035"/>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0" rIns="68580" bIns="68583"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25047" y="1882840"/>
            <a:ext cx="7680340" cy="1495794"/>
          </a:xfrm>
        </p:spPr>
        <p:txBody>
          <a:bodyPr/>
          <a:lstStyle/>
          <a:p>
            <a:r>
              <a:rPr lang="en-US" dirty="0" smtClean="0">
                <a:gradFill>
                  <a:gsLst>
                    <a:gs pos="1250">
                      <a:srgbClr val="FFFFFF"/>
                    </a:gs>
                    <a:gs pos="100000">
                      <a:srgbClr val="FFFFFF"/>
                    </a:gs>
                  </a:gsLst>
                  <a:lin ang="5400000" scaled="0"/>
                </a:gradFill>
              </a:rPr>
              <a:t>Deployment Slots &amp; Remote Debugging</a:t>
            </a:r>
            <a:endParaRPr lang="en-US" dirty="0"/>
          </a:p>
        </p:txBody>
      </p:sp>
      <p:grpSp>
        <p:nvGrpSpPr>
          <p:cNvPr id="4" name="Group 3"/>
          <p:cNvGrpSpPr/>
          <p:nvPr/>
        </p:nvGrpSpPr>
        <p:grpSpPr>
          <a:xfrm>
            <a:off x="7045835" y="1077462"/>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grpSp>
      <p:sp>
        <p:nvSpPr>
          <p:cNvPr id="10" name="Rectangle 9"/>
          <p:cNvSpPr/>
          <p:nvPr/>
        </p:nvSpPr>
        <p:spPr bwMode="auto">
          <a:xfrm>
            <a:off x="7054224" y="1841423"/>
            <a:ext cx="1690793" cy="157862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r>
              <a:rPr lang="en-US" sz="1700" dirty="0">
                <a:solidFill>
                  <a:srgbClr val="00AEEF">
                    <a:alpha val="99000"/>
                  </a:srgbClr>
                </a:solidFill>
              </a:rPr>
              <a:t>Demo</a:t>
            </a:r>
          </a:p>
        </p:txBody>
      </p:sp>
      <p:sp>
        <p:nvSpPr>
          <p:cNvPr id="11" name="Rounded Rectangle 29"/>
          <p:cNvSpPr/>
          <p:nvPr/>
        </p:nvSpPr>
        <p:spPr bwMode="black">
          <a:xfrm>
            <a:off x="7676340" y="2176051"/>
            <a:ext cx="446561" cy="909371"/>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09"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040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8389" y="1833035"/>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0" rIns="68580" bIns="68583"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25047" y="1882840"/>
            <a:ext cx="7680340" cy="1495794"/>
          </a:xfrm>
        </p:spPr>
        <p:txBody>
          <a:bodyPr/>
          <a:lstStyle/>
          <a:p>
            <a:r>
              <a:rPr lang="en-US" dirty="0" smtClean="0">
                <a:gradFill>
                  <a:gsLst>
                    <a:gs pos="1250">
                      <a:srgbClr val="FFFFFF"/>
                    </a:gs>
                    <a:gs pos="100000">
                      <a:srgbClr val="FFFFFF"/>
                    </a:gs>
                  </a:gsLst>
                  <a:lin ang="5400000" scaled="0"/>
                </a:gradFill>
              </a:rPr>
              <a:t>Web tests &amp; Alerts</a:t>
            </a:r>
            <a:br>
              <a:rPr lang="en-US" dirty="0" smtClean="0">
                <a:gradFill>
                  <a:gsLst>
                    <a:gs pos="1250">
                      <a:srgbClr val="FFFFFF"/>
                    </a:gs>
                    <a:gs pos="100000">
                      <a:srgbClr val="FFFFFF"/>
                    </a:gs>
                  </a:gsLst>
                  <a:lin ang="5400000" scaled="0"/>
                </a:gradFill>
              </a:rPr>
            </a:br>
            <a:r>
              <a:rPr lang="en-US" dirty="0" smtClean="0">
                <a:gradFill>
                  <a:gsLst>
                    <a:gs pos="1250">
                      <a:srgbClr val="FFFFFF"/>
                    </a:gs>
                    <a:gs pos="100000">
                      <a:srgbClr val="FFFFFF"/>
                    </a:gs>
                  </a:gsLst>
                  <a:lin ang="5400000" scaled="0"/>
                </a:gradFill>
              </a:rPr>
              <a:t>Backup &amp; Restore</a:t>
            </a:r>
            <a:endParaRPr lang="en-US" dirty="0"/>
          </a:p>
        </p:txBody>
      </p:sp>
      <p:grpSp>
        <p:nvGrpSpPr>
          <p:cNvPr id="4" name="Group 3"/>
          <p:cNvGrpSpPr/>
          <p:nvPr/>
        </p:nvGrpSpPr>
        <p:grpSpPr>
          <a:xfrm>
            <a:off x="7045835" y="1077462"/>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grpSp>
      <p:sp>
        <p:nvSpPr>
          <p:cNvPr id="10" name="Rectangle 9"/>
          <p:cNvSpPr/>
          <p:nvPr/>
        </p:nvSpPr>
        <p:spPr bwMode="auto">
          <a:xfrm>
            <a:off x="7054224" y="1841423"/>
            <a:ext cx="1690793" cy="157862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r>
              <a:rPr lang="en-US" sz="1700" dirty="0">
                <a:solidFill>
                  <a:srgbClr val="00AEEF">
                    <a:alpha val="99000"/>
                  </a:srgbClr>
                </a:solidFill>
              </a:rPr>
              <a:t>Demo</a:t>
            </a:r>
          </a:p>
        </p:txBody>
      </p:sp>
      <p:sp>
        <p:nvSpPr>
          <p:cNvPr id="11" name="Rounded Rectangle 29"/>
          <p:cNvSpPr/>
          <p:nvPr/>
        </p:nvSpPr>
        <p:spPr bwMode="black">
          <a:xfrm>
            <a:off x="7676340" y="2176051"/>
            <a:ext cx="446561" cy="909371"/>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09"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6705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sz="6000" dirty="0"/>
              <a:t>Web Sites in Perspective…</a:t>
            </a:r>
          </a:p>
        </p:txBody>
      </p:sp>
    </p:spTree>
    <p:extLst>
      <p:ext uri="{BB962C8B-B14F-4D97-AF65-F5344CB8AC3E}">
        <p14:creationId xmlns:p14="http://schemas.microsoft.com/office/powerpoint/2010/main" val="8990487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Text Placeholder 2"/>
          <p:cNvSpPr>
            <a:spLocks noGrp="1"/>
          </p:cNvSpPr>
          <p:nvPr>
            <p:ph type="body" sz="quarter" idx="10"/>
          </p:nvPr>
        </p:nvSpPr>
        <p:spPr>
          <a:xfrm>
            <a:off x="389436" y="1085850"/>
            <a:ext cx="8363938" cy="4070345"/>
          </a:xfrm>
        </p:spPr>
        <p:txBody>
          <a:bodyPr/>
          <a:lstStyle/>
          <a:p>
            <a:pPr marL="459582" indent="-457200">
              <a:buFont typeface="Arial" panose="020B0604020202020204" pitchFamily="34" charset="0"/>
              <a:buChar char="•"/>
            </a:pPr>
            <a:r>
              <a:rPr lang="en-US" dirty="0">
                <a:hlinkClick r:id="rId3"/>
              </a:rPr>
              <a:t>http://microsoftazurewebsitescheatsheet.info</a:t>
            </a:r>
            <a:r>
              <a:rPr lang="en-US" dirty="0" smtClean="0">
                <a:hlinkClick r:id="rId3"/>
              </a:rPr>
              <a:t>/</a:t>
            </a:r>
            <a:endParaRPr lang="en-US" dirty="0" smtClean="0"/>
          </a:p>
          <a:p>
            <a:pPr marL="459582" indent="-457200">
              <a:buFont typeface="Arial" panose="020B0604020202020204" pitchFamily="34" charset="0"/>
              <a:buChar char="•"/>
            </a:pPr>
            <a:r>
              <a:rPr lang="en-US" dirty="0" smtClean="0"/>
              <a:t>A Lap Around </a:t>
            </a:r>
            <a:r>
              <a:rPr lang="en-US" dirty="0"/>
              <a:t>Azure Websites: </a:t>
            </a:r>
            <a:r>
              <a:rPr lang="en-US" dirty="0">
                <a:hlinkClick r:id="rId4"/>
              </a:rPr>
              <a:t>http://</a:t>
            </a:r>
            <a:r>
              <a:rPr lang="en-US" dirty="0" smtClean="0">
                <a:hlinkClick r:id="rId4"/>
              </a:rPr>
              <a:t>bit.ly/1PzpsoV</a:t>
            </a:r>
            <a:endParaRPr lang="en-US" dirty="0" smtClean="0"/>
          </a:p>
          <a:p>
            <a:pPr marL="459582" indent="-457200">
              <a:buFont typeface="Arial" panose="020B0604020202020204" pitchFamily="34" charset="0"/>
              <a:buChar char="•"/>
            </a:pPr>
            <a:r>
              <a:rPr lang="en-US" dirty="0" smtClean="0"/>
              <a:t>MVA</a:t>
            </a:r>
            <a:r>
              <a:rPr lang="en-US" dirty="0"/>
              <a:t>: (Bob Tabor) </a:t>
            </a:r>
            <a:r>
              <a:rPr lang="en-US" dirty="0">
                <a:hlinkClick r:id="rId5"/>
              </a:rPr>
              <a:t>http://</a:t>
            </a:r>
            <a:r>
              <a:rPr lang="en-US" dirty="0" smtClean="0">
                <a:hlinkClick r:id="rId5"/>
              </a:rPr>
              <a:t>bit.ly/1yYvSK3</a:t>
            </a:r>
            <a:endParaRPr lang="en-US" dirty="0" smtClean="0"/>
          </a:p>
          <a:p>
            <a:pPr marL="459582" indent="-457200">
              <a:buFont typeface="Arial" panose="020B0604020202020204" pitchFamily="34" charset="0"/>
              <a:buChar char="•"/>
            </a:pPr>
            <a:r>
              <a:rPr lang="en-US" dirty="0" err="1" smtClean="0"/>
              <a:t>PluralSight</a:t>
            </a:r>
            <a:r>
              <a:rPr lang="en-US" dirty="0" smtClean="0"/>
              <a:t> </a:t>
            </a:r>
          </a:p>
          <a:p>
            <a:pPr marL="459582" lvl="1" indent="-457200">
              <a:buFont typeface="Arial" panose="020B0604020202020204" pitchFamily="34" charset="0"/>
              <a:buChar char="•"/>
            </a:pPr>
            <a:r>
              <a:rPr lang="en-US" dirty="0" smtClean="0"/>
              <a:t>(</a:t>
            </a:r>
            <a:r>
              <a:rPr lang="en-US" dirty="0"/>
              <a:t>Troy Hunt): </a:t>
            </a:r>
            <a:r>
              <a:rPr lang="en-US" dirty="0">
                <a:hlinkClick r:id="rId6"/>
              </a:rPr>
              <a:t>http://</a:t>
            </a:r>
            <a:r>
              <a:rPr lang="en-US" dirty="0" smtClean="0">
                <a:hlinkClick r:id="rId6"/>
              </a:rPr>
              <a:t>bit.ly/1DsHaCJ</a:t>
            </a:r>
            <a:endParaRPr lang="en-US" dirty="0" smtClean="0"/>
          </a:p>
          <a:p>
            <a:pPr marL="459582" lvl="1" indent="-457200">
              <a:buFont typeface="Arial" panose="020B0604020202020204" pitchFamily="34" charset="0"/>
              <a:buChar char="•"/>
            </a:pPr>
            <a:r>
              <a:rPr lang="en-US" dirty="0" smtClean="0"/>
              <a:t>(</a:t>
            </a:r>
            <a:r>
              <a:rPr lang="en-US" dirty="0"/>
              <a:t>Matt Milner): </a:t>
            </a:r>
            <a:r>
              <a:rPr lang="en-US" dirty="0">
                <a:hlinkClick r:id="rId7"/>
              </a:rPr>
              <a:t>http://</a:t>
            </a:r>
            <a:r>
              <a:rPr lang="en-US" dirty="0" smtClean="0">
                <a:hlinkClick r:id="rId7"/>
              </a:rPr>
              <a:t>bit.ly/1JmwFYS</a:t>
            </a:r>
            <a:endParaRPr lang="en-US" dirty="0" smtClean="0"/>
          </a:p>
          <a:p>
            <a:pPr marL="459582" lvl="1" indent="-457200">
              <a:buFont typeface="Arial" panose="020B0604020202020204" pitchFamily="34" charset="0"/>
              <a:buChar char="•"/>
            </a:pPr>
            <a:endParaRPr lang="en-US" dirty="0" smtClean="0"/>
          </a:p>
          <a:p>
            <a:pPr marL="459582" indent="-457200">
              <a:buFont typeface="Arial" panose="020B0604020202020204" pitchFamily="34" charset="0"/>
              <a:buChar char="•"/>
            </a:pPr>
            <a:endParaRPr lang="en-US" dirty="0" smtClean="0"/>
          </a:p>
          <a:p>
            <a:pPr marL="459582" indent="-4572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47481151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206566" y="3765400"/>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Popular open source apps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Launch a professional looking site with a few clicks using apps like </a:t>
            </a:r>
            <a:r>
              <a:rPr lang="en-US" sz="1100" spc="-32" dirty="0" err="1">
                <a:gradFill>
                  <a:gsLst>
                    <a:gs pos="0">
                      <a:schemeClr val="bg1"/>
                    </a:gs>
                    <a:gs pos="100000">
                      <a:schemeClr val="bg1"/>
                    </a:gs>
                  </a:gsLst>
                  <a:lin ang="16200000" scaled="0"/>
                </a:gradFill>
              </a:rPr>
              <a:t>WordPress</a:t>
            </a:r>
            <a:r>
              <a:rPr lang="en-US" sz="1100" spc="-32" dirty="0">
                <a:gradFill>
                  <a:gsLst>
                    <a:gs pos="0">
                      <a:schemeClr val="bg1"/>
                    </a:gs>
                    <a:gs pos="100000">
                      <a:schemeClr val="bg1"/>
                    </a:gs>
                  </a:gsLst>
                  <a:lin ang="16200000" scaled="0"/>
                </a:gradFill>
              </a:rPr>
              <a:t>, </a:t>
            </a:r>
            <a:r>
              <a:rPr lang="en-US" sz="1100" spc="-32" dirty="0" err="1">
                <a:gradFill>
                  <a:gsLst>
                    <a:gs pos="0">
                      <a:schemeClr val="bg1"/>
                    </a:gs>
                    <a:gs pos="100000">
                      <a:schemeClr val="bg1"/>
                    </a:gs>
                  </a:gsLst>
                  <a:lin ang="16200000" scaled="0"/>
                </a:gradFill>
              </a:rPr>
              <a:t>Joomla</a:t>
            </a:r>
            <a:r>
              <a:rPr lang="en-US" sz="1100" spc="-32" dirty="0">
                <a:gradFill>
                  <a:gsLst>
                    <a:gs pos="0">
                      <a:schemeClr val="bg1"/>
                    </a:gs>
                    <a:gs pos="100000">
                      <a:schemeClr val="bg1"/>
                    </a:gs>
                  </a:gsLst>
                  <a:lin ang="16200000" scaled="0"/>
                </a:gradFill>
              </a:rPr>
              <a:t>!, Drupal, </a:t>
            </a:r>
            <a:r>
              <a:rPr lang="en-US" sz="1100" spc="-32" dirty="0" err="1">
                <a:gradFill>
                  <a:gsLst>
                    <a:gs pos="0">
                      <a:schemeClr val="bg1"/>
                    </a:gs>
                    <a:gs pos="100000">
                      <a:schemeClr val="bg1"/>
                    </a:gs>
                  </a:gsLst>
                  <a:lin ang="16200000" scaled="0"/>
                </a:gradFill>
              </a:rPr>
              <a:t>DotNetNuke</a:t>
            </a:r>
            <a:r>
              <a:rPr lang="en-US" sz="1100" spc="-32" dirty="0">
                <a:gradFill>
                  <a:gsLst>
                    <a:gs pos="0">
                      <a:schemeClr val="bg1"/>
                    </a:gs>
                    <a:gs pos="100000">
                      <a:schemeClr val="bg1"/>
                    </a:gs>
                  </a:gsLst>
                  <a:lin ang="16200000" scaled="0"/>
                </a:gradFill>
              </a:rPr>
              <a:t> and </a:t>
            </a:r>
            <a:r>
              <a:rPr lang="en-US" sz="1100" spc="-32" dirty="0" err="1">
                <a:gradFill>
                  <a:gsLst>
                    <a:gs pos="0">
                      <a:schemeClr val="bg1"/>
                    </a:gs>
                    <a:gs pos="100000">
                      <a:schemeClr val="bg1"/>
                    </a:gs>
                  </a:gsLst>
                  <a:lin ang="16200000" scaled="0"/>
                </a:gradFill>
              </a:rPr>
              <a:t>Umbraco</a:t>
            </a:r>
            <a:endParaRPr lang="en-US" sz="1100" spc="-32" dirty="0">
              <a:gradFill>
                <a:gsLst>
                  <a:gs pos="0">
                    <a:schemeClr val="bg1"/>
                  </a:gs>
                  <a:gs pos="100000">
                    <a:schemeClr val="bg1"/>
                  </a:gs>
                </a:gsLst>
                <a:lin ang="16200000" scaled="0"/>
              </a:gradFill>
            </a:endParaRPr>
          </a:p>
        </p:txBody>
      </p:sp>
      <p:sp>
        <p:nvSpPr>
          <p:cNvPr id="14" name="Rounded Rectangle 13"/>
          <p:cNvSpPr/>
          <p:nvPr/>
        </p:nvSpPr>
        <p:spPr bwMode="auto">
          <a:xfrm>
            <a:off x="206566" y="2688285"/>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Continuous development</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Deploy  directly from your source code repository, using </a:t>
            </a:r>
            <a:r>
              <a:rPr lang="en-US" sz="1100" spc="-32" dirty="0" err="1">
                <a:gradFill>
                  <a:gsLst>
                    <a:gs pos="0">
                      <a:schemeClr val="bg1"/>
                    </a:gs>
                    <a:gs pos="100000">
                      <a:schemeClr val="bg1"/>
                    </a:gs>
                  </a:gsLst>
                  <a:lin ang="16200000" scaled="0"/>
                </a:gradFill>
              </a:rPr>
              <a:t>Git</a:t>
            </a:r>
            <a:r>
              <a:rPr lang="en-US" sz="1100" spc="-32" dirty="0">
                <a:gradFill>
                  <a:gsLst>
                    <a:gs pos="0">
                      <a:schemeClr val="bg1"/>
                    </a:gs>
                    <a:gs pos="100000">
                      <a:schemeClr val="bg1"/>
                    </a:gs>
                  </a:gsLst>
                  <a:lin ang="16200000" scaled="0"/>
                </a:gradFill>
              </a:rPr>
              <a:t> or Team Foundation Service.</a:t>
            </a:r>
          </a:p>
        </p:txBody>
      </p:sp>
      <p:sp>
        <p:nvSpPr>
          <p:cNvPr id="11" name="Rounded Rectangle 10"/>
          <p:cNvSpPr/>
          <p:nvPr/>
        </p:nvSpPr>
        <p:spPr bwMode="auto">
          <a:xfrm>
            <a:off x="206566" y="1611169"/>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Modern web apps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Perfect if your app consists of client side markup and scripting, server side scripting and a database. Powerful capability to scale out and up as needed.</a:t>
            </a:r>
          </a:p>
        </p:txBody>
      </p:sp>
      <p:sp>
        <p:nvSpPr>
          <p:cNvPr id="4" name="Title 3"/>
          <p:cNvSpPr>
            <a:spLocks noGrp="1"/>
          </p:cNvSpPr>
          <p:nvPr>
            <p:ph type="title"/>
          </p:nvPr>
        </p:nvSpPr>
        <p:spPr/>
        <p:txBody>
          <a:bodyPr/>
          <a:lstStyle/>
          <a:p>
            <a:r>
              <a:rPr lang="en-US" dirty="0" smtClean="0">
                <a:solidFill>
                  <a:schemeClr val="tx1"/>
                </a:solidFill>
              </a:rPr>
              <a:t>Application Scenarios</a:t>
            </a:r>
            <a:endParaRPr lang="en-US" dirty="0">
              <a:solidFill>
                <a:schemeClr val="tx1"/>
              </a:solidFill>
            </a:endParaRPr>
          </a:p>
        </p:txBody>
      </p:sp>
      <p:grpSp>
        <p:nvGrpSpPr>
          <p:cNvPr id="6" name="Group 5"/>
          <p:cNvGrpSpPr/>
          <p:nvPr/>
        </p:nvGrpSpPr>
        <p:grpSpPr>
          <a:xfrm>
            <a:off x="206566" y="952500"/>
            <a:ext cx="2736683" cy="598255"/>
            <a:chOff x="275349" y="1270000"/>
            <a:chExt cx="3647961" cy="797673"/>
          </a:xfrm>
        </p:grpSpPr>
        <p:sp>
          <p:nvSpPr>
            <p:cNvPr id="2" name="Rectangle 1"/>
            <p:cNvSpPr/>
            <p:nvPr/>
          </p:nvSpPr>
          <p:spPr bwMode="auto">
            <a:xfrm>
              <a:off x="275349" y="1270000"/>
              <a:ext cx="3647961" cy="79767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8" name="TextBox 7"/>
            <p:cNvSpPr txBox="1"/>
            <p:nvPr/>
          </p:nvSpPr>
          <p:spPr>
            <a:xfrm>
              <a:off x="278605" y="1463040"/>
              <a:ext cx="2972595" cy="410338"/>
            </a:xfrm>
            <a:prstGeom prst="rect">
              <a:avLst/>
            </a:prstGeom>
            <a:noFill/>
          </p:spPr>
          <p:txBody>
            <a:bodyPr wrap="square" lIns="76179" tIns="38089" rIns="76179" bIns="38089" rtlCol="0">
              <a:spAutoFit/>
            </a:bodyPr>
            <a:lstStyle/>
            <a:p>
              <a:r>
                <a:rPr lang="en-US" sz="1500" b="1" spc="-62" dirty="0">
                  <a:gradFill>
                    <a:gsLst>
                      <a:gs pos="0">
                        <a:schemeClr val="bg1"/>
                      </a:gs>
                      <a:gs pos="100000">
                        <a:schemeClr val="bg1"/>
                      </a:gs>
                    </a:gsLst>
                    <a:lin ang="16200000" scaled="0"/>
                  </a:gradFill>
                  <a:latin typeface="Segoe UI Light" pitchFamily="34" charset="0"/>
                </a:rPr>
                <a:t>Web Sites</a:t>
              </a:r>
              <a:endParaRPr lang="en-US" sz="1500" spc="-62" dirty="0">
                <a:gradFill>
                  <a:gsLst>
                    <a:gs pos="0">
                      <a:schemeClr val="bg1"/>
                    </a:gs>
                    <a:gs pos="100000">
                      <a:schemeClr val="bg1"/>
                    </a:gs>
                  </a:gsLst>
                  <a:lin ang="16200000" scaled="0"/>
                </a:gradFill>
                <a:latin typeface="Segoe UI Light" pitchFamily="34" charset="0"/>
              </a:endParaRPr>
            </a:p>
          </p:txBody>
        </p:sp>
      </p:grpSp>
      <p:sp>
        <p:nvSpPr>
          <p:cNvPr id="16" name="Rounded Rectangle 15"/>
          <p:cNvSpPr/>
          <p:nvPr/>
        </p:nvSpPr>
        <p:spPr bwMode="auto">
          <a:xfrm>
            <a:off x="3006391" y="2688424"/>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Apps that require advanced administration</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Cloud-based applications that require admin access, remote desktop access or elevated permissions</a:t>
            </a:r>
          </a:p>
        </p:txBody>
      </p:sp>
      <p:grpSp>
        <p:nvGrpSpPr>
          <p:cNvPr id="7" name="Group 6"/>
          <p:cNvGrpSpPr/>
          <p:nvPr/>
        </p:nvGrpSpPr>
        <p:grpSpPr>
          <a:xfrm>
            <a:off x="2986531" y="948591"/>
            <a:ext cx="3020432" cy="602164"/>
            <a:chOff x="3981004" y="1264788"/>
            <a:chExt cx="4026194" cy="802885"/>
          </a:xfrm>
        </p:grpSpPr>
        <p:sp>
          <p:nvSpPr>
            <p:cNvPr id="24" name="Rectangle 23"/>
            <p:cNvSpPr/>
            <p:nvPr/>
          </p:nvSpPr>
          <p:spPr bwMode="auto">
            <a:xfrm>
              <a:off x="4023087" y="1264788"/>
              <a:ext cx="3909123" cy="80288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18" name="TextBox 17"/>
            <p:cNvSpPr txBox="1"/>
            <p:nvPr/>
          </p:nvSpPr>
          <p:spPr>
            <a:xfrm>
              <a:off x="3981004" y="1463040"/>
              <a:ext cx="4026194" cy="410338"/>
            </a:xfrm>
            <a:prstGeom prst="rect">
              <a:avLst/>
            </a:prstGeom>
            <a:noFill/>
          </p:spPr>
          <p:txBody>
            <a:bodyPr wrap="square" lIns="76179" tIns="38089" rIns="76179" bIns="38089" rtlCol="0">
              <a:spAutoFit/>
            </a:bodyPr>
            <a:lstStyle/>
            <a:p>
              <a:r>
                <a:rPr lang="en-US" sz="1500" b="1" spc="-62" dirty="0">
                  <a:gradFill>
                    <a:gsLst>
                      <a:gs pos="0">
                        <a:schemeClr val="bg1"/>
                      </a:gs>
                      <a:gs pos="100000">
                        <a:schemeClr val="bg1"/>
                      </a:gs>
                    </a:gsLst>
                    <a:lin ang="16200000" scaled="0"/>
                  </a:gradFill>
                  <a:latin typeface="Segoe UI Light" pitchFamily="34" charset="0"/>
                </a:rPr>
                <a:t>Cloud Services</a:t>
              </a:r>
            </a:p>
          </p:txBody>
        </p:sp>
      </p:grpSp>
      <p:sp>
        <p:nvSpPr>
          <p:cNvPr id="10" name="Rounded Rectangle 9"/>
          <p:cNvSpPr/>
          <p:nvPr/>
        </p:nvSpPr>
        <p:spPr bwMode="auto">
          <a:xfrm>
            <a:off x="3006391" y="1611169"/>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Multi-tier applications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Cloud-based applications that separate application logic into multiple tiers (i.e. caching middle tier, asynchronous background processes like order processing) using both Web and Worker Roles</a:t>
            </a:r>
          </a:p>
        </p:txBody>
      </p:sp>
      <p:sp>
        <p:nvSpPr>
          <p:cNvPr id="12" name="Rounded Rectangle 11"/>
          <p:cNvSpPr/>
          <p:nvPr/>
        </p:nvSpPr>
        <p:spPr bwMode="auto">
          <a:xfrm>
            <a:off x="3006390" y="3765679"/>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Apps that require advanced networking</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Cloud-based applications that require network isolation for use with Windows Azure Connect or Windows Azure Virtual Network</a:t>
            </a:r>
          </a:p>
        </p:txBody>
      </p:sp>
      <p:sp>
        <p:nvSpPr>
          <p:cNvPr id="13" name="Rounded Rectangle 12"/>
          <p:cNvSpPr/>
          <p:nvPr/>
        </p:nvSpPr>
        <p:spPr bwMode="auto">
          <a:xfrm>
            <a:off x="6013850" y="2688424"/>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Porting existing line of business apps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Choose an image from the library or upload your own </a:t>
            </a:r>
            <a:r>
              <a:rPr lang="en-US" sz="1100" spc="-32" dirty="0" err="1">
                <a:gradFill>
                  <a:gsLst>
                    <a:gs pos="0">
                      <a:schemeClr val="bg1"/>
                    </a:gs>
                    <a:gs pos="100000">
                      <a:schemeClr val="bg1"/>
                    </a:gs>
                  </a:gsLst>
                  <a:lin ang="16200000" scaled="0"/>
                </a:gradFill>
              </a:rPr>
              <a:t>VHD</a:t>
            </a:r>
            <a:r>
              <a:rPr lang="en-US" sz="1100" spc="-32" dirty="0">
                <a:gradFill>
                  <a:gsLst>
                    <a:gs pos="0">
                      <a:schemeClr val="bg1"/>
                    </a:gs>
                    <a:gs pos="100000">
                      <a:schemeClr val="bg1"/>
                    </a:gs>
                  </a:gsLst>
                  <a:lin ang="16200000" scaled="0"/>
                </a:gradFill>
              </a:rPr>
              <a:t>. </a:t>
            </a:r>
          </a:p>
        </p:txBody>
      </p:sp>
      <p:sp>
        <p:nvSpPr>
          <p:cNvPr id="17" name="Rounded Rectangle 16"/>
          <p:cNvSpPr/>
          <p:nvPr/>
        </p:nvSpPr>
        <p:spPr bwMode="auto">
          <a:xfrm>
            <a:off x="6013850" y="1611169"/>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Enterprise server applications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Run your existing enterprise applications in the cloud, such as SQL Server, SharePoint Server or Active Directory.</a:t>
            </a:r>
          </a:p>
        </p:txBody>
      </p:sp>
      <p:sp>
        <p:nvSpPr>
          <p:cNvPr id="19" name="Rounded Rectangle 18"/>
          <p:cNvSpPr/>
          <p:nvPr/>
        </p:nvSpPr>
        <p:spPr bwMode="auto">
          <a:xfrm>
            <a:off x="6013849" y="3765679"/>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Windows or Linux operating system </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Support for Windows Server, along with community and commercial versions of Linux. Connect virtual machines with cloud services to take full advantage of </a:t>
            </a:r>
            <a:r>
              <a:rPr lang="en-US" sz="1100" spc="-32" dirty="0" err="1">
                <a:gradFill>
                  <a:gsLst>
                    <a:gs pos="0">
                      <a:schemeClr val="bg1"/>
                    </a:gs>
                    <a:gs pos="100000">
                      <a:schemeClr val="bg1"/>
                    </a:gs>
                  </a:gsLst>
                  <a:lin ang="16200000" scaled="0"/>
                </a:gradFill>
              </a:rPr>
              <a:t>PaaS</a:t>
            </a:r>
            <a:r>
              <a:rPr lang="en-US" sz="1100" spc="-32" dirty="0">
                <a:gradFill>
                  <a:gsLst>
                    <a:gs pos="0">
                      <a:schemeClr val="bg1"/>
                    </a:gs>
                    <a:gs pos="100000">
                      <a:schemeClr val="bg1"/>
                    </a:gs>
                  </a:gsLst>
                  <a:lin ang="16200000" scaled="0"/>
                </a:gradFill>
              </a:rPr>
              <a:t> services.</a:t>
            </a:r>
          </a:p>
        </p:txBody>
      </p:sp>
      <p:grpSp>
        <p:nvGrpSpPr>
          <p:cNvPr id="9" name="Group 8"/>
          <p:cNvGrpSpPr/>
          <p:nvPr/>
        </p:nvGrpSpPr>
        <p:grpSpPr>
          <a:xfrm>
            <a:off x="6007190" y="952500"/>
            <a:ext cx="2995747" cy="602164"/>
            <a:chOff x="8007500" y="1270000"/>
            <a:chExt cx="3993289" cy="802885"/>
          </a:xfrm>
        </p:grpSpPr>
        <p:sp>
          <p:nvSpPr>
            <p:cNvPr id="25" name="Rectangle 24"/>
            <p:cNvSpPr/>
            <p:nvPr/>
          </p:nvSpPr>
          <p:spPr bwMode="auto">
            <a:xfrm>
              <a:off x="8016378" y="1270000"/>
              <a:ext cx="3924733" cy="80288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20" name="TextBox 19"/>
            <p:cNvSpPr txBox="1"/>
            <p:nvPr/>
          </p:nvSpPr>
          <p:spPr>
            <a:xfrm>
              <a:off x="8007500" y="1463040"/>
              <a:ext cx="3993289" cy="410338"/>
            </a:xfrm>
            <a:prstGeom prst="rect">
              <a:avLst/>
            </a:prstGeom>
            <a:noFill/>
          </p:spPr>
          <p:txBody>
            <a:bodyPr wrap="square" lIns="76179" tIns="38089" rIns="76179" bIns="38089" rtlCol="0">
              <a:spAutoFit/>
            </a:bodyPr>
            <a:lstStyle/>
            <a:p>
              <a:r>
                <a:rPr lang="en-US" sz="1500" b="1" spc="-62" dirty="0">
                  <a:gradFill>
                    <a:gsLst>
                      <a:gs pos="0">
                        <a:schemeClr val="bg1"/>
                      </a:gs>
                      <a:gs pos="100000">
                        <a:schemeClr val="bg1"/>
                      </a:gs>
                    </a:gsLst>
                    <a:lin ang="16200000" scaled="0"/>
                  </a:gradFill>
                  <a:latin typeface="Segoe UI Light" pitchFamily="34" charset="0"/>
                </a:rPr>
                <a:t>Virtual Machines</a:t>
              </a:r>
            </a:p>
          </p:txBody>
        </p:sp>
      </p:grpSp>
    </p:spTree>
    <p:extLst>
      <p:ext uri="{BB962C8B-B14F-4D97-AF65-F5344CB8AC3E}">
        <p14:creationId xmlns:p14="http://schemas.microsoft.com/office/powerpoint/2010/main" val="28946297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1" grpId="0" animBg="1"/>
      <p:bldP spid="16" grpId="0" animBg="1"/>
      <p:bldP spid="10" grpId="0" animBg="1"/>
      <p:bldP spid="12" grpId="0" animBg="1"/>
      <p:bldP spid="13" grpId="0" animBg="1"/>
      <p:bldP spid="17" grpId="0" animBg="1"/>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 </a:t>
            </a:r>
            <a:r>
              <a:rPr lang="en-US" smtClean="0"/>
              <a:t>On </a:t>
            </a:r>
            <a:r>
              <a:rPr lang="en-US" smtClean="0"/>
              <a:t>Lab</a:t>
            </a:r>
            <a:endParaRPr lang="en-US" dirty="0"/>
          </a:p>
        </p:txBody>
      </p:sp>
      <p:sp>
        <p:nvSpPr>
          <p:cNvPr id="4" name="Text Placeholder 3"/>
          <p:cNvSpPr>
            <a:spLocks noGrp="1"/>
          </p:cNvSpPr>
          <p:nvPr>
            <p:ph type="body" sz="quarter" idx="10"/>
          </p:nvPr>
        </p:nvSpPr>
        <p:spPr>
          <a:xfrm>
            <a:off x="389436" y="1085851"/>
            <a:ext cx="8363938" cy="1246495"/>
          </a:xfrm>
        </p:spPr>
        <p:txBody>
          <a:bodyPr/>
          <a:lstStyle/>
          <a:p>
            <a:r>
              <a:rPr lang="en-US" dirty="0"/>
              <a:t>https://github.com/Azure-Readiness/DevCamp/tree/master/HOL/build-web-app-using-documentdb</a:t>
            </a:r>
          </a:p>
        </p:txBody>
      </p:sp>
    </p:spTree>
    <p:extLst>
      <p:ext uri="{BB962C8B-B14F-4D97-AF65-F5344CB8AC3E}">
        <p14:creationId xmlns:p14="http://schemas.microsoft.com/office/powerpoint/2010/main" val="205252879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320519" y="1852783"/>
            <a:ext cx="5500597" cy="3260621"/>
            <a:chOff x="4420923" y="2470374"/>
            <a:chExt cx="7332220" cy="4347494"/>
          </a:xfrm>
        </p:grpSpPr>
        <p:pic>
          <p:nvPicPr>
            <p:cNvPr id="1027"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405649" y="2470374"/>
              <a:ext cx="4347494" cy="4347494"/>
            </a:xfrm>
            <a:prstGeom prst="rect">
              <a:avLst/>
            </a:prstGeom>
            <a:noFill/>
            <a:extLst>
              <a:ext uri="{909E8E84-426E-40dd-AFC4-6F175D3DCCD1}">
                <a14:hiddenFill xmlns="" xmlns:a14="http://schemas.microsoft.com/office/drawing/2010/main">
                  <a:solidFill>
                    <a:srgbClr val="FFFFFF"/>
                  </a:solidFill>
                </a14:hiddenFill>
              </a:ext>
            </a:extLst>
          </p:spPr>
        </p:pic>
        <p:pic>
          <p:nvPicPr>
            <p:cNvPr id="34"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29985" y="3595997"/>
              <a:ext cx="2854135" cy="2854135"/>
            </a:xfrm>
            <a:prstGeom prst="rect">
              <a:avLst/>
            </a:prstGeom>
            <a:noFill/>
            <a:extLst>
              <a:ext uri="{909E8E84-426E-40dd-AFC4-6F175D3DCCD1}">
                <a14:hiddenFill xmlns="" xmlns:a14="http://schemas.microsoft.com/office/drawing/2010/main">
                  <a:solidFill>
                    <a:srgbClr val="FFFFFF"/>
                  </a:solidFill>
                </a14:hiddenFill>
              </a:ext>
            </a:extLst>
          </p:spPr>
        </p:pic>
        <p:pic>
          <p:nvPicPr>
            <p:cNvPr id="35" name="Picture 3" descr="C:\Users\Jonahs\Dropbox\Critical Resources\Helveticons Basic\Png\512x512\Cloud 512x512.png"/>
            <p:cNvPicPr>
              <a:picLocks noChangeAspect="1" noChangeArrowheads="1"/>
            </p:cNvPicPr>
            <p:nvPr/>
          </p:nvPicPr>
          <p:blipFill>
            <a:blip r:embed="rId5" cstate="print">
              <a:duotone>
                <a:prstClr val="black"/>
                <a:schemeClr val="bg1">
                  <a:lumMod val="50000"/>
                  <a:tint val="45000"/>
                  <a:satMod val="400000"/>
                </a:schemeClr>
              </a:duotone>
              <a:extLst>
                <a:ext uri="{BEBA8EAE-BF5A-486C-A8C5-ECC9F3942E4B}">
                  <a14:imgProps xmlns:a14="http://schemas.microsoft.com/office/drawing/2010/main">
                    <a14:imgLayer r:embed="rId6">
                      <a14:imgEffect>
                        <a14:colorTemperature colorTemp="11500"/>
                      </a14:imgEffect>
                      <a14:imgEffect>
                        <a14:saturation sat="135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420923" y="4403409"/>
              <a:ext cx="1803636" cy="1803636"/>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4" name="Rectangle 123"/>
          <p:cNvSpPr/>
          <p:nvPr/>
        </p:nvSpPr>
        <p:spPr>
          <a:xfrm>
            <a:off x="1276003" y="1053572"/>
            <a:ext cx="1213734" cy="48006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Your Datacenter</a:t>
            </a:r>
          </a:p>
        </p:txBody>
      </p:sp>
      <p:sp>
        <p:nvSpPr>
          <p:cNvPr id="128" name="Rectangle 127"/>
          <p:cNvSpPr/>
          <p:nvPr/>
        </p:nvSpPr>
        <p:spPr>
          <a:xfrm>
            <a:off x="1260740" y="3306895"/>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Virtualization</a:t>
            </a:r>
          </a:p>
        </p:txBody>
      </p:sp>
      <p:sp>
        <p:nvSpPr>
          <p:cNvPr id="129" name="Rectangle 128"/>
          <p:cNvSpPr/>
          <p:nvPr/>
        </p:nvSpPr>
        <p:spPr>
          <a:xfrm>
            <a:off x="1260740" y="2965781"/>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O/S</a:t>
            </a:r>
          </a:p>
        </p:txBody>
      </p:sp>
      <p:sp>
        <p:nvSpPr>
          <p:cNvPr id="130" name="Rectangle 129"/>
          <p:cNvSpPr/>
          <p:nvPr/>
        </p:nvSpPr>
        <p:spPr>
          <a:xfrm>
            <a:off x="1260740" y="3648008"/>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Hardware</a:t>
            </a:r>
          </a:p>
        </p:txBody>
      </p:sp>
      <p:sp>
        <p:nvSpPr>
          <p:cNvPr id="133" name="Rectangle 132"/>
          <p:cNvSpPr/>
          <p:nvPr/>
        </p:nvSpPr>
        <p:spPr>
          <a:xfrm>
            <a:off x="1260740" y="2624666"/>
            <a:ext cx="1229001" cy="285750"/>
          </a:xfrm>
          <a:prstGeom prst="rect">
            <a:avLst/>
          </a:prstGeom>
          <a:solidFill>
            <a:schemeClr val="tx2"/>
          </a:solidFill>
          <a:ln w="9525" cap="flat" cmpd="sng" algn="ctr">
            <a:noFill/>
            <a:prstDash val="solid"/>
          </a:ln>
          <a:effectLst/>
        </p:spPr>
        <p:txBody>
          <a:bodyPr lIns="0" tIns="34291" rIns="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Network</a:t>
            </a:r>
          </a:p>
        </p:txBody>
      </p:sp>
      <p:sp>
        <p:nvSpPr>
          <p:cNvPr id="134" name="Rectangle 133"/>
          <p:cNvSpPr/>
          <p:nvPr/>
        </p:nvSpPr>
        <p:spPr>
          <a:xfrm>
            <a:off x="1260740" y="1929698"/>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35" name="Rectangle 134"/>
          <p:cNvSpPr/>
          <p:nvPr/>
        </p:nvSpPr>
        <p:spPr>
          <a:xfrm>
            <a:off x="1260740" y="1588584"/>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36" name="Rectangle 135"/>
          <p:cNvSpPr/>
          <p:nvPr/>
        </p:nvSpPr>
        <p:spPr>
          <a:xfrm>
            <a:off x="1260739" y="2283552"/>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a:t>
            </a:r>
          </a:p>
        </p:txBody>
      </p:sp>
      <p:sp>
        <p:nvSpPr>
          <p:cNvPr id="170" name="Rectangle 169"/>
          <p:cNvSpPr/>
          <p:nvPr/>
        </p:nvSpPr>
        <p:spPr>
          <a:xfrm>
            <a:off x="7023222" y="1054572"/>
            <a:ext cx="1229000"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Web </a:t>
            </a:r>
            <a:br>
              <a:rPr lang="en-US" sz="1500" dirty="0">
                <a:gradFill>
                  <a:gsLst>
                    <a:gs pos="0">
                      <a:schemeClr val="tx1"/>
                    </a:gs>
                    <a:gs pos="100000">
                      <a:schemeClr val="tx1"/>
                    </a:gs>
                  </a:gsLst>
                  <a:lin ang="5400000" scaled="0"/>
                </a:gradFill>
                <a:ea typeface="Kozuka Gothic Pro R" pitchFamily="34" charset="-128"/>
              </a:rPr>
            </a:br>
            <a:r>
              <a:rPr lang="en-US" sz="1500" dirty="0">
                <a:gradFill>
                  <a:gsLst>
                    <a:gs pos="0">
                      <a:schemeClr val="tx1"/>
                    </a:gs>
                    <a:gs pos="100000">
                      <a:schemeClr val="tx1"/>
                    </a:gs>
                  </a:gsLst>
                  <a:lin ang="5400000" scaled="0"/>
                </a:gradFill>
                <a:ea typeface="Kozuka Gothic Pro R" pitchFamily="34" charset="-128"/>
              </a:rPr>
              <a:t>Sites</a:t>
            </a:r>
          </a:p>
        </p:txBody>
      </p:sp>
      <p:sp>
        <p:nvSpPr>
          <p:cNvPr id="180" name="Rectangle 179"/>
          <p:cNvSpPr/>
          <p:nvPr/>
        </p:nvSpPr>
        <p:spPr>
          <a:xfrm>
            <a:off x="7023222" y="1589584"/>
            <a:ext cx="1229000" cy="285750"/>
          </a:xfrm>
          <a:prstGeom prst="rect">
            <a:avLst/>
          </a:prstGeom>
          <a:solidFill>
            <a:schemeClr val="accent2"/>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82" name="Rectangle 181"/>
          <p:cNvSpPr/>
          <p:nvPr/>
        </p:nvSpPr>
        <p:spPr>
          <a:xfrm>
            <a:off x="7023222" y="1930698"/>
            <a:ext cx="1229000" cy="285750"/>
          </a:xfrm>
          <a:prstGeom prst="rect">
            <a:avLst/>
          </a:prstGeom>
          <a:solidFill>
            <a:schemeClr val="accent2"/>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54" name="Rectangle 153"/>
          <p:cNvSpPr/>
          <p:nvPr/>
        </p:nvSpPr>
        <p:spPr>
          <a:xfrm>
            <a:off x="5105297" y="1054572"/>
            <a:ext cx="1229000"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Cloud Services</a:t>
            </a:r>
            <a:endParaRPr lang="en-US" sz="1200" dirty="0">
              <a:gradFill>
                <a:gsLst>
                  <a:gs pos="0">
                    <a:schemeClr val="tx1"/>
                  </a:gs>
                  <a:gs pos="100000">
                    <a:schemeClr val="tx1"/>
                  </a:gs>
                </a:gsLst>
                <a:lin ang="5400000" scaled="0"/>
              </a:gradFill>
              <a:ea typeface="Kozuka Gothic Pro R" pitchFamily="34" charset="-128"/>
            </a:endParaRPr>
          </a:p>
        </p:txBody>
      </p:sp>
      <p:sp>
        <p:nvSpPr>
          <p:cNvPr id="166" name="Rectangle 165"/>
          <p:cNvSpPr/>
          <p:nvPr/>
        </p:nvSpPr>
        <p:spPr>
          <a:xfrm>
            <a:off x="5105296" y="1589586"/>
            <a:ext cx="1229000" cy="285750"/>
          </a:xfrm>
          <a:prstGeom prst="rect">
            <a:avLst/>
          </a:prstGeom>
          <a:solidFill>
            <a:schemeClr val="accent1"/>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67" name="Rectangle 166"/>
          <p:cNvSpPr/>
          <p:nvPr/>
        </p:nvSpPr>
        <p:spPr>
          <a:xfrm>
            <a:off x="5105296" y="2288964"/>
            <a:ext cx="1229000" cy="285750"/>
          </a:xfrm>
          <a:prstGeom prst="rect">
            <a:avLst/>
          </a:prstGeom>
          <a:solidFill>
            <a:schemeClr val="accent1"/>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168" name="Rectangle 167"/>
          <p:cNvSpPr/>
          <p:nvPr/>
        </p:nvSpPr>
        <p:spPr>
          <a:xfrm>
            <a:off x="5105296" y="1930700"/>
            <a:ext cx="1229000" cy="285750"/>
          </a:xfrm>
          <a:prstGeom prst="rect">
            <a:avLst/>
          </a:prstGeom>
          <a:solidFill>
            <a:schemeClr val="accent1"/>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77" name="Rectangle 76"/>
          <p:cNvSpPr/>
          <p:nvPr/>
        </p:nvSpPr>
        <p:spPr>
          <a:xfrm>
            <a:off x="5105296" y="2639256"/>
            <a:ext cx="1229000" cy="285750"/>
          </a:xfrm>
          <a:prstGeom prst="rect">
            <a:avLst/>
          </a:prstGeom>
          <a:solidFill>
            <a:schemeClr val="accent1"/>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38" name="Rectangle 137"/>
          <p:cNvSpPr/>
          <p:nvPr/>
        </p:nvSpPr>
        <p:spPr>
          <a:xfrm>
            <a:off x="3192613" y="1054572"/>
            <a:ext cx="1229001"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Virtual Machines</a:t>
            </a:r>
            <a:endParaRPr lang="en-US" sz="1200" dirty="0">
              <a:gradFill>
                <a:gsLst>
                  <a:gs pos="0">
                    <a:schemeClr val="tx1"/>
                  </a:gs>
                  <a:gs pos="100000">
                    <a:schemeClr val="tx1"/>
                  </a:gs>
                </a:gsLst>
                <a:lin ang="5400000" scaled="0"/>
              </a:gradFill>
              <a:ea typeface="Kozuka Gothic Pro R" pitchFamily="34" charset="-128"/>
            </a:endParaRPr>
          </a:p>
        </p:txBody>
      </p:sp>
      <p:sp>
        <p:nvSpPr>
          <p:cNvPr id="149" name="Rectangle 148"/>
          <p:cNvSpPr/>
          <p:nvPr/>
        </p:nvSpPr>
        <p:spPr>
          <a:xfrm>
            <a:off x="3192613" y="2625665"/>
            <a:ext cx="1229001" cy="285750"/>
          </a:xfrm>
          <a:prstGeom prst="rect">
            <a:avLst/>
          </a:prstGeom>
          <a:solidFill>
            <a:schemeClr val="accent5"/>
          </a:solidFill>
          <a:ln w="9525" cap="flat" cmpd="sng" algn="ctr">
            <a:noFill/>
            <a:prstDash val="solid"/>
          </a:ln>
          <a:effectLst/>
        </p:spPr>
        <p:txBody>
          <a:bodyPr lIns="0" tIns="34291" rIns="0" bIns="34291"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50" name="Rectangle 149"/>
          <p:cNvSpPr/>
          <p:nvPr/>
        </p:nvSpPr>
        <p:spPr>
          <a:xfrm>
            <a:off x="3192613" y="1930700"/>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51" name="Rectangle 150"/>
          <p:cNvSpPr/>
          <p:nvPr/>
        </p:nvSpPr>
        <p:spPr>
          <a:xfrm>
            <a:off x="3192613" y="1589587"/>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52" name="Rectangle 151"/>
          <p:cNvSpPr/>
          <p:nvPr/>
        </p:nvSpPr>
        <p:spPr>
          <a:xfrm>
            <a:off x="3192613" y="2284552"/>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71" name="Rectangle 70"/>
          <p:cNvSpPr/>
          <p:nvPr/>
        </p:nvSpPr>
        <p:spPr>
          <a:xfrm>
            <a:off x="3192613" y="2966780"/>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O/S</a:t>
            </a:r>
          </a:p>
        </p:txBody>
      </p:sp>
      <p:sp>
        <p:nvSpPr>
          <p:cNvPr id="41" name="Pentagon 40"/>
          <p:cNvSpPr/>
          <p:nvPr/>
        </p:nvSpPr>
        <p:spPr bwMode="auto">
          <a:xfrm>
            <a:off x="446808" y="4465103"/>
            <a:ext cx="8146215" cy="506949"/>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1" tIns="34291" rIns="34291" bIns="34291" numCol="1" spcCol="0" rtlCol="0" fromWordArt="0" anchor="ctr" anchorCtr="0" forceAA="0" compatLnSpc="1">
            <a:prstTxWarp prst="textNoShape">
              <a:avLst/>
            </a:prstTxWarp>
            <a:noAutofit/>
          </a:bodyPr>
          <a:lstStyle/>
          <a:p>
            <a:pPr algn="ctr" defTabSz="685580"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Focus on the Application</a:t>
            </a:r>
          </a:p>
        </p:txBody>
      </p:sp>
      <p:pic>
        <p:nvPicPr>
          <p:cNvPr id="1026" name="Picture 2" descr="C:\Users\Jonahs\Dropbox\Critical Resources\Helveticons Basic\Png\512x512\Company 512x512.png"/>
          <p:cNvPicPr>
            <a:picLocks noChangeAspect="1" noChangeArrowheads="1"/>
          </p:cNvPicPr>
          <p:nvPr/>
        </p:nvPicPr>
        <p:blipFill>
          <a:blip r:embed="rId7" cstate="print">
            <a:duotone>
              <a:prstClr val="black"/>
              <a:schemeClr val="bg2">
                <a:lumMod val="10000"/>
                <a:tint val="45000"/>
                <a:satMod val="400000"/>
              </a:schemeClr>
            </a:duotone>
            <a:extLst>
              <a:ext uri="{BEBA8EAE-BF5A-486C-A8C5-ECC9F3942E4B}">
                <a14:imgProps xmlns:a14="http://schemas.microsoft.com/office/drawing/2010/main">
                  <a14:imgLayer r:embed="rId8">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446805" y="3574682"/>
            <a:ext cx="769418" cy="769217"/>
          </a:xfrm>
          <a:prstGeom prst="rect">
            <a:avLst/>
          </a:prstGeom>
          <a:noFill/>
          <a:extLst>
            <a:ext uri="{909E8E84-426E-40dd-AFC4-6F175D3DCCD1}">
              <a14:hiddenFill xmlns="" xmlns:a14="http://schemas.microsoft.com/office/drawing/2010/main">
                <a:solidFill>
                  <a:srgbClr val="FFFFFF"/>
                </a:solidFill>
              </a14:hiddenFill>
            </a:ext>
          </a:extLst>
        </p:spPr>
      </p:pic>
      <p:cxnSp>
        <p:nvCxnSpPr>
          <p:cNvPr id="4" name="Straight Connector 3"/>
          <p:cNvCxnSpPr/>
          <p:nvPr/>
        </p:nvCxnSpPr>
        <p:spPr>
          <a:xfrm>
            <a:off x="2719415" y="690902"/>
            <a:ext cx="0" cy="35795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5505571" y="-1102952"/>
            <a:ext cx="333745" cy="3930566"/>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lIns="68580" tIns="34291" rIns="68580" bIns="34291" rtlCol="0" anchor="ctr"/>
          <a:lstStyle/>
          <a:p>
            <a:pPr algn="ctr"/>
            <a:endParaRPr lang="en-US"/>
          </a:p>
        </p:txBody>
      </p:sp>
      <p:sp>
        <p:nvSpPr>
          <p:cNvPr id="38" name="Rectangle 37"/>
          <p:cNvSpPr/>
          <p:nvPr/>
        </p:nvSpPr>
        <p:spPr>
          <a:xfrm>
            <a:off x="4684520" y="295161"/>
            <a:ext cx="1985990" cy="48006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Windows Azure</a:t>
            </a:r>
          </a:p>
        </p:txBody>
      </p:sp>
    </p:spTree>
    <p:extLst>
      <p:ext uri="{BB962C8B-B14F-4D97-AF65-F5344CB8AC3E}">
        <p14:creationId xmlns:p14="http://schemas.microsoft.com/office/powerpoint/2010/main" val="402367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fade">
                                      <p:cBhvr>
                                        <p:cTn id="31" dur="500"/>
                                        <p:tgtEl>
                                          <p:spTgt spid="135"/>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36"/>
                                        </p:tgtEl>
                                        <p:attrNameLst>
                                          <p:attrName>style.visibility</p:attrName>
                                        </p:attrNameLst>
                                      </p:cBhvr>
                                      <p:to>
                                        <p:strVal val="visible"/>
                                      </p:to>
                                    </p:set>
                                    <p:animEffect transition="in" filter="fade">
                                      <p:cBhvr>
                                        <p:cTn id="37" dur="500"/>
                                        <p:tgtEl>
                                          <p:spTgt spid="136"/>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29"/>
                                        </p:tgtEl>
                                        <p:attrNameLst>
                                          <p:attrName>style.visibility</p:attrName>
                                        </p:attrNameLst>
                                      </p:cBhvr>
                                      <p:to>
                                        <p:strVal val="visible"/>
                                      </p:to>
                                    </p:set>
                                    <p:animEffect transition="in" filter="fade">
                                      <p:cBhvr>
                                        <p:cTn id="43" dur="500"/>
                                        <p:tgtEl>
                                          <p:spTgt spid="129"/>
                                        </p:tgtEl>
                                      </p:cBhvr>
                                    </p:animEffect>
                                  </p:childTnLst>
                                </p:cTn>
                              </p:par>
                              <p:par>
                                <p:cTn id="44" presetID="10" presetClass="entr" presetSubtype="0" fill="hold" grpId="0" nodeType="withEffect">
                                  <p:stCondLst>
                                    <p:cond delay="125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500"/>
                                        <p:tgtEl>
                                          <p:spTgt spid="128"/>
                                        </p:tgtEl>
                                      </p:cBhvr>
                                    </p:animEffect>
                                  </p:childTnLst>
                                </p:cTn>
                              </p:par>
                              <p:par>
                                <p:cTn id="47" presetID="10" presetClass="entr" presetSubtype="0" fill="hold" grpId="0" nodeType="withEffect">
                                  <p:stCondLst>
                                    <p:cond delay="1500"/>
                                  </p:stCondLst>
                                  <p:childTnLst>
                                    <p:set>
                                      <p:cBhvr>
                                        <p:cTn id="48" dur="1" fill="hold">
                                          <p:stCondLst>
                                            <p:cond delay="0"/>
                                          </p:stCondLst>
                                        </p:cTn>
                                        <p:tgtEl>
                                          <p:spTgt spid="130"/>
                                        </p:tgtEl>
                                        <p:attrNameLst>
                                          <p:attrName>style.visibility</p:attrName>
                                        </p:attrNameLst>
                                      </p:cBhvr>
                                      <p:to>
                                        <p:strVal val="visible"/>
                                      </p:to>
                                    </p:set>
                                    <p:animEffect transition="in" filter="fade">
                                      <p:cBhvr>
                                        <p:cTn id="49" dur="500"/>
                                        <p:tgtEl>
                                          <p:spTgt spid="1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8"/>
                                        </p:tgtEl>
                                        <p:attrNameLst>
                                          <p:attrName>style.visibility</p:attrName>
                                        </p:attrNameLst>
                                      </p:cBhvr>
                                      <p:to>
                                        <p:strVal val="visible"/>
                                      </p:to>
                                    </p:set>
                                    <p:animEffect transition="in" filter="fade">
                                      <p:cBhvr>
                                        <p:cTn id="54" dur="500"/>
                                        <p:tgtEl>
                                          <p:spTgt spid="138"/>
                                        </p:tgtEl>
                                      </p:cBhvr>
                                    </p:animEffect>
                                  </p:childTnLst>
                                </p:cTn>
                              </p:par>
                              <p:par>
                                <p:cTn id="55" presetID="10" presetClass="entr" presetSubtype="0" fill="hold" grpId="0" nodeType="withEffect">
                                  <p:stCondLst>
                                    <p:cond delay="250"/>
                                  </p:stCondLst>
                                  <p:childTnLst>
                                    <p:set>
                                      <p:cBhvr>
                                        <p:cTn id="56" dur="1" fill="hold">
                                          <p:stCondLst>
                                            <p:cond delay="0"/>
                                          </p:stCondLst>
                                        </p:cTn>
                                        <p:tgtEl>
                                          <p:spTgt spid="151"/>
                                        </p:tgtEl>
                                        <p:attrNameLst>
                                          <p:attrName>style.visibility</p:attrName>
                                        </p:attrNameLst>
                                      </p:cBhvr>
                                      <p:to>
                                        <p:strVal val="visible"/>
                                      </p:to>
                                    </p:set>
                                    <p:animEffect transition="in" filter="fade">
                                      <p:cBhvr>
                                        <p:cTn id="57" dur="500"/>
                                        <p:tgtEl>
                                          <p:spTgt spid="151"/>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150"/>
                                        </p:tgtEl>
                                        <p:attrNameLst>
                                          <p:attrName>style.visibility</p:attrName>
                                        </p:attrNameLst>
                                      </p:cBhvr>
                                      <p:to>
                                        <p:strVal val="visible"/>
                                      </p:to>
                                    </p:set>
                                    <p:animEffect transition="in" filter="fade">
                                      <p:cBhvr>
                                        <p:cTn id="60" dur="500"/>
                                        <p:tgtEl>
                                          <p:spTgt spid="150"/>
                                        </p:tgtEl>
                                      </p:cBhvr>
                                    </p:animEffect>
                                  </p:childTnLst>
                                </p:cTn>
                              </p:par>
                              <p:par>
                                <p:cTn id="61" presetID="10" presetClass="entr" presetSubtype="0" fill="hold" grpId="0" nodeType="withEffect">
                                  <p:stCondLst>
                                    <p:cond delay="750"/>
                                  </p:stCondLst>
                                  <p:childTnLst>
                                    <p:set>
                                      <p:cBhvr>
                                        <p:cTn id="62" dur="1" fill="hold">
                                          <p:stCondLst>
                                            <p:cond delay="0"/>
                                          </p:stCondLst>
                                        </p:cTn>
                                        <p:tgtEl>
                                          <p:spTgt spid="152"/>
                                        </p:tgtEl>
                                        <p:attrNameLst>
                                          <p:attrName>style.visibility</p:attrName>
                                        </p:attrNameLst>
                                      </p:cBhvr>
                                      <p:to>
                                        <p:strVal val="visible"/>
                                      </p:to>
                                    </p:set>
                                    <p:animEffect transition="in" filter="fade">
                                      <p:cBhvr>
                                        <p:cTn id="63" dur="500"/>
                                        <p:tgtEl>
                                          <p:spTgt spid="152"/>
                                        </p:tgtEl>
                                      </p:cBhvr>
                                    </p:animEffect>
                                  </p:childTnLst>
                                </p:cTn>
                              </p:par>
                              <p:par>
                                <p:cTn id="64" presetID="10" presetClass="entr" presetSubtype="0" fill="hold" grpId="0" nodeType="withEffect">
                                  <p:stCondLst>
                                    <p:cond delay="1000"/>
                                  </p:stCondLst>
                                  <p:childTnLst>
                                    <p:set>
                                      <p:cBhvr>
                                        <p:cTn id="65" dur="1" fill="hold">
                                          <p:stCondLst>
                                            <p:cond delay="0"/>
                                          </p:stCondLst>
                                        </p:cTn>
                                        <p:tgtEl>
                                          <p:spTgt spid="149"/>
                                        </p:tgtEl>
                                        <p:attrNameLst>
                                          <p:attrName>style.visibility</p:attrName>
                                        </p:attrNameLst>
                                      </p:cBhvr>
                                      <p:to>
                                        <p:strVal val="visible"/>
                                      </p:to>
                                    </p:set>
                                    <p:animEffect transition="in" filter="fade">
                                      <p:cBhvr>
                                        <p:cTn id="66" dur="500"/>
                                        <p:tgtEl>
                                          <p:spTgt spid="149"/>
                                        </p:tgtEl>
                                      </p:cBhvr>
                                    </p:animEffect>
                                  </p:childTnLst>
                                </p:cTn>
                              </p:par>
                              <p:par>
                                <p:cTn id="67" presetID="10" presetClass="entr" presetSubtype="0" fill="hold" grpId="0" nodeType="withEffect">
                                  <p:stCondLst>
                                    <p:cond delay="1250"/>
                                  </p:stCondLst>
                                  <p:childTnLst>
                                    <p:set>
                                      <p:cBhvr>
                                        <p:cTn id="68" dur="1" fill="hold">
                                          <p:stCondLst>
                                            <p:cond delay="0"/>
                                          </p:stCondLst>
                                        </p:cTn>
                                        <p:tgtEl>
                                          <p:spTgt spid="71"/>
                                        </p:tgtEl>
                                        <p:attrNameLst>
                                          <p:attrName>style.visibility</p:attrName>
                                        </p:attrNameLst>
                                      </p:cBhvr>
                                      <p:to>
                                        <p:strVal val="visible"/>
                                      </p:to>
                                    </p:set>
                                    <p:animEffect transition="in" filter="fad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54"/>
                                        </p:tgtEl>
                                        <p:attrNameLst>
                                          <p:attrName>style.visibility</p:attrName>
                                        </p:attrNameLst>
                                      </p:cBhvr>
                                      <p:to>
                                        <p:strVal val="visible"/>
                                      </p:to>
                                    </p:set>
                                    <p:animEffect transition="in" filter="fade">
                                      <p:cBhvr>
                                        <p:cTn id="74" dur="500"/>
                                        <p:tgtEl>
                                          <p:spTgt spid="154"/>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166"/>
                                        </p:tgtEl>
                                        <p:attrNameLst>
                                          <p:attrName>style.visibility</p:attrName>
                                        </p:attrNameLst>
                                      </p:cBhvr>
                                      <p:to>
                                        <p:strVal val="visible"/>
                                      </p:to>
                                    </p:set>
                                    <p:animEffect transition="in" filter="fade">
                                      <p:cBhvr>
                                        <p:cTn id="77" dur="500"/>
                                        <p:tgtEl>
                                          <p:spTgt spid="166"/>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68"/>
                                        </p:tgtEl>
                                        <p:attrNameLst>
                                          <p:attrName>style.visibility</p:attrName>
                                        </p:attrNameLst>
                                      </p:cBhvr>
                                      <p:to>
                                        <p:strVal val="visible"/>
                                      </p:to>
                                    </p:set>
                                    <p:animEffect transition="in" filter="fade">
                                      <p:cBhvr>
                                        <p:cTn id="80" dur="500"/>
                                        <p:tgtEl>
                                          <p:spTgt spid="168"/>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167"/>
                                        </p:tgtEl>
                                        <p:attrNameLst>
                                          <p:attrName>style.visibility</p:attrName>
                                        </p:attrNameLst>
                                      </p:cBhvr>
                                      <p:to>
                                        <p:strVal val="visible"/>
                                      </p:to>
                                    </p:set>
                                    <p:animEffect transition="in" filter="fade">
                                      <p:cBhvr>
                                        <p:cTn id="83" dur="500"/>
                                        <p:tgtEl>
                                          <p:spTgt spid="167"/>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500"/>
                                        <p:tgtEl>
                                          <p:spTgt spid="7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0"/>
                                        </p:tgtEl>
                                        <p:attrNameLst>
                                          <p:attrName>style.visibility</p:attrName>
                                        </p:attrNameLst>
                                      </p:cBhvr>
                                      <p:to>
                                        <p:strVal val="visible"/>
                                      </p:to>
                                    </p:set>
                                    <p:animEffect transition="in" filter="fade">
                                      <p:cBhvr>
                                        <p:cTn id="91" dur="500"/>
                                        <p:tgtEl>
                                          <p:spTgt spid="17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80"/>
                                        </p:tgtEl>
                                        <p:attrNameLst>
                                          <p:attrName>style.visibility</p:attrName>
                                        </p:attrNameLst>
                                      </p:cBhvr>
                                      <p:to>
                                        <p:strVal val="visible"/>
                                      </p:to>
                                    </p:set>
                                    <p:animEffect transition="in" filter="fade">
                                      <p:cBhvr>
                                        <p:cTn id="94" dur="500"/>
                                        <p:tgtEl>
                                          <p:spTgt spid="180"/>
                                        </p:tgtEl>
                                      </p:cBhvr>
                                    </p:animEffect>
                                  </p:childTnLst>
                                </p:cTn>
                              </p:par>
                              <p:par>
                                <p:cTn id="95" presetID="10" presetClass="entr" presetSubtype="0" fill="hold" grpId="0" nodeType="withEffect">
                                  <p:stCondLst>
                                    <p:cond delay="500"/>
                                  </p:stCondLst>
                                  <p:childTnLst>
                                    <p:set>
                                      <p:cBhvr>
                                        <p:cTn id="96" dur="1" fill="hold">
                                          <p:stCondLst>
                                            <p:cond delay="0"/>
                                          </p:stCondLst>
                                        </p:cTn>
                                        <p:tgtEl>
                                          <p:spTgt spid="182"/>
                                        </p:tgtEl>
                                        <p:attrNameLst>
                                          <p:attrName>style.visibility</p:attrName>
                                        </p:attrNameLst>
                                      </p:cBhvr>
                                      <p:to>
                                        <p:strVal val="visible"/>
                                      </p:to>
                                    </p:set>
                                    <p:animEffect transition="in" filter="fade">
                                      <p:cBhvr>
                                        <p:cTn id="97" dur="500"/>
                                        <p:tgtEl>
                                          <p:spTgt spid="182"/>
                                        </p:tgtEl>
                                      </p:cBhvr>
                                    </p:animEffect>
                                  </p:childTnLst>
                                </p:cTn>
                              </p:par>
                              <p:par>
                                <p:cTn id="98" presetID="22" presetClass="entr" presetSubtype="8" fill="hold" grpId="0" nodeType="withEffect">
                                  <p:stCondLst>
                                    <p:cond delay="50"/>
                                  </p:stCondLst>
                                  <p:childTnLst>
                                    <p:set>
                                      <p:cBhvr>
                                        <p:cTn id="99" dur="1" fill="hold">
                                          <p:stCondLst>
                                            <p:cond delay="0"/>
                                          </p:stCondLst>
                                        </p:cTn>
                                        <p:tgtEl>
                                          <p:spTgt spid="41"/>
                                        </p:tgtEl>
                                        <p:attrNameLst>
                                          <p:attrName>style.visibility</p:attrName>
                                        </p:attrNameLst>
                                      </p:cBhvr>
                                      <p:to>
                                        <p:strVal val="visible"/>
                                      </p:to>
                                    </p:set>
                                    <p:animEffect transition="in" filter="wipe(left)">
                                      <p:cBhvr>
                                        <p:cTn id="100" dur="22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8" grpId="0" animBg="1"/>
      <p:bldP spid="129" grpId="0" animBg="1"/>
      <p:bldP spid="130" grpId="0" animBg="1"/>
      <p:bldP spid="133" grpId="0" animBg="1"/>
      <p:bldP spid="134" grpId="0" animBg="1"/>
      <p:bldP spid="135" grpId="0" animBg="1"/>
      <p:bldP spid="136" grpId="0" animBg="1"/>
      <p:bldP spid="170" grpId="0"/>
      <p:bldP spid="180" grpId="0" animBg="1"/>
      <p:bldP spid="182" grpId="0" animBg="1"/>
      <p:bldP spid="154" grpId="0"/>
      <p:bldP spid="166" grpId="0" animBg="1"/>
      <p:bldP spid="167" grpId="0" animBg="1"/>
      <p:bldP spid="168" grpId="0" animBg="1"/>
      <p:bldP spid="77" grpId="0" animBg="1"/>
      <p:bldP spid="138" grpId="0"/>
      <p:bldP spid="149" grpId="0" animBg="1"/>
      <p:bldP spid="150" grpId="0" animBg="1"/>
      <p:bldP spid="151" grpId="0" animBg="1"/>
      <p:bldP spid="152" grpId="0" animBg="1"/>
      <p:bldP spid="71" grpId="0" animBg="1"/>
      <p:bldP spid="41" grpId="0" animBg="1"/>
      <p:bldP spid="3" grpId="0" animBg="1"/>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0" rIns="68574" bIns="68577" numCol="1" rtlCol="0" anchor="b" anchorCtr="0" compatLnSpc="1">
            <a:prstTxWarp prst="textNoShape">
              <a:avLst/>
            </a:prstTxWarp>
          </a:bodyPr>
          <a:lstStyle/>
          <a:p>
            <a:pPr defTabSz="685552"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56788"/>
            <a:ext cx="7680340" cy="747897"/>
          </a:xfrm>
        </p:spPr>
        <p:txBody>
          <a:bodyPr/>
          <a:lstStyle/>
          <a:p>
            <a:r>
              <a:rPr lang="en-US" dirty="0" smtClean="0">
                <a:gradFill>
                  <a:gsLst>
                    <a:gs pos="1250">
                      <a:srgbClr val="FFFFFF"/>
                    </a:gs>
                    <a:gs pos="100000">
                      <a:srgbClr val="FFFFFF"/>
                    </a:gs>
                  </a:gsLst>
                  <a:lin ang="5400000" scaled="0"/>
                </a:gradFill>
              </a:rPr>
              <a:t>Hello World</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5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52"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52"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77154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9436" y="171451"/>
            <a:ext cx="8363938" cy="578363"/>
          </a:xfrm>
        </p:spPr>
        <p:txBody>
          <a:bodyPr/>
          <a:lstStyle/>
          <a:p>
            <a:r>
              <a:rPr lang="en-US" dirty="0" smtClean="0"/>
              <a:t>Supported Publishing Methods</a:t>
            </a:r>
            <a:endParaRPr lang="en-US" dirty="0"/>
          </a:p>
        </p:txBody>
      </p:sp>
      <p:grpSp>
        <p:nvGrpSpPr>
          <p:cNvPr id="6" name="Group 5"/>
          <p:cNvGrpSpPr/>
          <p:nvPr/>
        </p:nvGrpSpPr>
        <p:grpSpPr>
          <a:xfrm>
            <a:off x="1426486" y="1075527"/>
            <a:ext cx="6024368" cy="1503423"/>
            <a:chOff x="795115" y="996422"/>
            <a:chExt cx="6024368" cy="1503423"/>
          </a:xfrm>
        </p:grpSpPr>
        <p:grpSp>
          <p:nvGrpSpPr>
            <p:cNvPr id="9" name="Group 8"/>
            <p:cNvGrpSpPr/>
            <p:nvPr/>
          </p:nvGrpSpPr>
          <p:grpSpPr>
            <a:xfrm>
              <a:off x="795115" y="996422"/>
              <a:ext cx="1773380" cy="1503423"/>
              <a:chOff x="9136594" y="3001265"/>
              <a:chExt cx="2363891" cy="2004564"/>
            </a:xfrm>
          </p:grpSpPr>
          <p:sp>
            <p:nvSpPr>
              <p:cNvPr id="10" name="Rectangle 9"/>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sz="2400" b="1" dirty="0">
                    <a:gradFill>
                      <a:gsLst>
                        <a:gs pos="0">
                          <a:srgbClr val="FFFFFF"/>
                        </a:gs>
                        <a:gs pos="100000">
                          <a:srgbClr val="FFFFFF"/>
                        </a:gs>
                      </a:gsLst>
                      <a:lin ang="5400000" scaled="0"/>
                    </a:gradFill>
                  </a:rPr>
                  <a:t>FTP://</a:t>
                </a:r>
              </a:p>
            </p:txBody>
          </p:sp>
          <p:sp>
            <p:nvSpPr>
              <p:cNvPr id="1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nvGrpSpPr>
            <p:cNvPr id="12" name="Group 11"/>
            <p:cNvGrpSpPr/>
            <p:nvPr/>
          </p:nvGrpSpPr>
          <p:grpSpPr>
            <a:xfrm>
              <a:off x="2920609" y="996422"/>
              <a:ext cx="1773380" cy="1503423"/>
              <a:chOff x="9136594" y="3001265"/>
              <a:chExt cx="2363891" cy="2004564"/>
            </a:xfrm>
          </p:grpSpPr>
          <p:sp>
            <p:nvSpPr>
              <p:cNvPr id="13" name="Rectangle 12"/>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sz="2400" b="1" dirty="0">
                    <a:gradFill>
                      <a:gsLst>
                        <a:gs pos="0">
                          <a:srgbClr val="FFFFFF"/>
                        </a:gs>
                        <a:gs pos="100000">
                          <a:srgbClr val="FFFFFF"/>
                        </a:gs>
                      </a:gsLst>
                      <a:lin ang="5400000" scaled="0"/>
                    </a:gradFill>
                  </a:rPr>
                  <a:t>TFS</a:t>
                </a:r>
              </a:p>
            </p:txBody>
          </p:sp>
          <p:sp>
            <p:nvSpPr>
              <p:cNvPr id="1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nvGrpSpPr>
            <p:cNvPr id="15" name="Group 14"/>
            <p:cNvGrpSpPr/>
            <p:nvPr/>
          </p:nvGrpSpPr>
          <p:grpSpPr>
            <a:xfrm>
              <a:off x="5046103" y="996422"/>
              <a:ext cx="1773380" cy="1503423"/>
              <a:chOff x="9136594" y="3001265"/>
              <a:chExt cx="2363891" cy="2004564"/>
            </a:xfrm>
          </p:grpSpPr>
          <p:sp>
            <p:nvSpPr>
              <p:cNvPr id="16" name="Rectangle 1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a:gradFill>
                      <a:gsLst>
                        <a:gs pos="0">
                          <a:srgbClr val="FFFFFF"/>
                        </a:gs>
                        <a:gs pos="100000">
                          <a:srgbClr val="FFFFFF"/>
                        </a:gs>
                      </a:gsLst>
                      <a:lin ang="5400000" scaled="0"/>
                    </a:gradFill>
                  </a:rPr>
                  <a:t>WebDeploy</a:t>
                </a:r>
              </a:p>
            </p:txBody>
          </p:sp>
          <p:sp>
            <p:nvSpPr>
              <p:cNvPr id="1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grpSp>
        <p:nvGrpSpPr>
          <p:cNvPr id="5" name="Group 4"/>
          <p:cNvGrpSpPr/>
          <p:nvPr/>
        </p:nvGrpSpPr>
        <p:grpSpPr>
          <a:xfrm>
            <a:off x="2462199" y="2817925"/>
            <a:ext cx="3952943" cy="1526060"/>
            <a:chOff x="1883687" y="2738820"/>
            <a:chExt cx="3952943" cy="1526060"/>
          </a:xfrm>
        </p:grpSpPr>
        <p:grpSp>
          <p:nvGrpSpPr>
            <p:cNvPr id="18" name="Group 17"/>
            <p:cNvGrpSpPr/>
            <p:nvPr/>
          </p:nvGrpSpPr>
          <p:grpSpPr>
            <a:xfrm>
              <a:off x="1883687" y="2761457"/>
              <a:ext cx="1773380" cy="1503423"/>
              <a:chOff x="9136594" y="3001265"/>
              <a:chExt cx="2363891" cy="2004564"/>
            </a:xfrm>
          </p:grpSpPr>
          <p:sp>
            <p:nvSpPr>
              <p:cNvPr id="19" name="Rectangle 18"/>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algn="r" defTabSz="685666"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20"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9526" y="3163438"/>
              <a:ext cx="1165417" cy="486530"/>
            </a:xfrm>
            <a:prstGeom prst="rect">
              <a:avLst/>
            </a:prstGeom>
          </p:spPr>
        </p:pic>
        <p:grpSp>
          <p:nvGrpSpPr>
            <p:cNvPr id="35" name="Group 34"/>
            <p:cNvGrpSpPr/>
            <p:nvPr/>
          </p:nvGrpSpPr>
          <p:grpSpPr>
            <a:xfrm>
              <a:off x="4063250" y="2738820"/>
              <a:ext cx="1773380" cy="1503423"/>
              <a:chOff x="9136594" y="3001265"/>
              <a:chExt cx="2363891" cy="2004564"/>
            </a:xfrm>
          </p:grpSpPr>
          <p:sp>
            <p:nvSpPr>
              <p:cNvPr id="36" name="Rectangle 3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err="1" smtClean="0">
                    <a:gradFill>
                      <a:gsLst>
                        <a:gs pos="0">
                          <a:srgbClr val="FFFFFF"/>
                        </a:gs>
                        <a:gs pos="100000">
                          <a:srgbClr val="FFFFFF"/>
                        </a:gs>
                      </a:gsLst>
                      <a:lin ang="5400000" scaled="0"/>
                    </a:gradFill>
                  </a:rPr>
                  <a:t>DropBox</a:t>
                </a:r>
                <a:endParaRPr lang="en-US" b="1" cap="small" dirty="0">
                  <a:gradFill>
                    <a:gsLst>
                      <a:gs pos="0">
                        <a:srgbClr val="FFFFFF"/>
                      </a:gs>
                      <a:gs pos="100000">
                        <a:srgbClr val="FFFFFF"/>
                      </a:gs>
                    </a:gsLst>
                    <a:lin ang="5400000" scaled="0"/>
                  </a:gradFill>
                </a:endParaRPr>
              </a:p>
            </p:txBody>
          </p:sp>
          <p:sp>
            <p:nvSpPr>
              <p:cNvPr id="3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spTree>
    <p:extLst>
      <p:ext uri="{BB962C8B-B14F-4D97-AF65-F5344CB8AC3E}">
        <p14:creationId xmlns:p14="http://schemas.microsoft.com/office/powerpoint/2010/main" val="21585258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80"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56788"/>
            <a:ext cx="7680340" cy="747897"/>
          </a:xfrm>
        </p:spPr>
        <p:txBody>
          <a:bodyPr/>
          <a:lstStyle/>
          <a:p>
            <a:r>
              <a:rPr lang="en-US" dirty="0" smtClean="0">
                <a:gradFill>
                  <a:gsLst>
                    <a:gs pos="1250">
                      <a:srgbClr val="FFFFFF"/>
                    </a:gs>
                    <a:gs pos="100000">
                      <a:srgbClr val="FFFFFF"/>
                    </a:gs>
                  </a:gsLst>
                  <a:lin ang="5400000" scaled="0"/>
                </a:gradFill>
              </a:rPr>
              <a:t>Deployment</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824249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Supported Web Frameworks</a:t>
            </a:r>
            <a:endParaRPr lang="en-US" dirty="0"/>
          </a:p>
        </p:txBody>
      </p:sp>
      <p:grpSp>
        <p:nvGrpSpPr>
          <p:cNvPr id="22" name="Group 21"/>
          <p:cNvGrpSpPr/>
          <p:nvPr/>
        </p:nvGrpSpPr>
        <p:grpSpPr>
          <a:xfrm>
            <a:off x="2661370" y="1926415"/>
            <a:ext cx="1773380" cy="1503423"/>
            <a:chOff x="630873" y="3001265"/>
            <a:chExt cx="2363891" cy="2004564"/>
          </a:xfrm>
        </p:grpSpPr>
        <p:sp>
          <p:nvSpPr>
            <p:cNvPr id="8" name="Rectangle 7"/>
            <p:cNvSpPr/>
            <p:nvPr/>
          </p:nvSpPr>
          <p:spPr bwMode="auto">
            <a:xfrm>
              <a:off x="702946"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5016" y="3300124"/>
              <a:ext cx="1115596" cy="1064584"/>
            </a:xfrm>
            <a:prstGeom prst="rect">
              <a:avLst/>
            </a:prstGeom>
          </p:spPr>
        </p:pic>
        <p:sp>
          <p:nvSpPr>
            <p:cNvPr id="18" name="Freeform 88"/>
            <p:cNvSpPr>
              <a:spLocks noEditPoints="1"/>
            </p:cNvSpPr>
            <p:nvPr/>
          </p:nvSpPr>
          <p:spPr bwMode="black">
            <a:xfrm>
              <a:off x="630873"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23" name="Group 22"/>
          <p:cNvGrpSpPr/>
          <p:nvPr/>
        </p:nvGrpSpPr>
        <p:grpSpPr>
          <a:xfrm>
            <a:off x="6919562" y="1915361"/>
            <a:ext cx="1773380" cy="1503423"/>
            <a:chOff x="3466112" y="3001265"/>
            <a:chExt cx="2363891" cy="2004564"/>
          </a:xfrm>
        </p:grpSpPr>
        <p:sp>
          <p:nvSpPr>
            <p:cNvPr id="7" name="Rectangle 6"/>
            <p:cNvSpPr/>
            <p:nvPr/>
          </p:nvSpPr>
          <p:spPr bwMode="auto">
            <a:xfrm>
              <a:off x="3538186" y="3106738"/>
              <a:ext cx="2219746" cy="150376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8236" y="3626231"/>
              <a:ext cx="1730250" cy="412370"/>
            </a:xfrm>
            <a:prstGeom prst="rect">
              <a:avLst/>
            </a:prstGeom>
          </p:spPr>
        </p:pic>
        <p:sp>
          <p:nvSpPr>
            <p:cNvPr id="19" name="Freeform 88"/>
            <p:cNvSpPr>
              <a:spLocks noEditPoints="1"/>
            </p:cNvSpPr>
            <p:nvPr/>
          </p:nvSpPr>
          <p:spPr bwMode="black">
            <a:xfrm>
              <a:off x="346611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24" name="Group 23"/>
          <p:cNvGrpSpPr/>
          <p:nvPr/>
        </p:nvGrpSpPr>
        <p:grpSpPr>
          <a:xfrm>
            <a:off x="4792494" y="1926415"/>
            <a:ext cx="1773380" cy="1503423"/>
            <a:chOff x="6301352" y="3001265"/>
            <a:chExt cx="2363891" cy="2004564"/>
          </a:xfrm>
        </p:grpSpPr>
        <p:sp>
          <p:nvSpPr>
            <p:cNvPr id="5" name="Rectangle 4"/>
            <p:cNvSpPr/>
            <p:nvPr/>
          </p:nvSpPr>
          <p:spPr bwMode="auto">
            <a:xfrm>
              <a:off x="6373426" y="3106738"/>
              <a:ext cx="2219746" cy="150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1900" y="3500034"/>
              <a:ext cx="1362798" cy="717170"/>
            </a:xfrm>
            <a:prstGeom prst="rect">
              <a:avLst/>
            </a:prstGeom>
          </p:spPr>
        </p:pic>
        <p:sp>
          <p:nvSpPr>
            <p:cNvPr id="20" name="Freeform 88"/>
            <p:cNvSpPr>
              <a:spLocks noEditPoints="1"/>
            </p:cNvSpPr>
            <p:nvPr/>
          </p:nvSpPr>
          <p:spPr bwMode="black">
            <a:xfrm>
              <a:off x="630135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25" name="Group 24"/>
          <p:cNvGrpSpPr/>
          <p:nvPr/>
        </p:nvGrpSpPr>
        <p:grpSpPr>
          <a:xfrm>
            <a:off x="454770" y="1926415"/>
            <a:ext cx="1773380" cy="1503423"/>
            <a:chOff x="9136594" y="3001265"/>
            <a:chExt cx="2363891" cy="2004564"/>
          </a:xfrm>
        </p:grpSpPr>
        <p:sp>
          <p:nvSpPr>
            <p:cNvPr id="6" name="Rectangle 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algn="r" defTabSz="685637" fontAlgn="base">
                <a:spcBef>
                  <a:spcPct val="0"/>
                </a:spcBef>
                <a:spcAft>
                  <a:spcPct val="0"/>
                </a:spcAft>
              </a:pPr>
              <a:endParaRPr lang="en-US" sz="1400" dirty="0">
                <a:gradFill>
                  <a:gsLst>
                    <a:gs pos="0">
                      <a:srgbClr val="FFFFFF"/>
                    </a:gs>
                    <a:gs pos="100000">
                      <a:srgbClr val="FFFFFF"/>
                    </a:gs>
                  </a:gsLst>
                  <a:lin ang="5400000" scaled="0"/>
                </a:gradFill>
              </a:endParaRPr>
            </a:p>
          </p:txBody>
        </p:sp>
        <p:sp>
          <p:nvSpPr>
            <p:cNvPr id="2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06"/>
              <a:endParaRPr lang="en-US" sz="1400" spc="-92" dirty="0">
                <a:solidFill>
                  <a:srgbClr val="FFFFFF">
                    <a:lumMod val="50000"/>
                  </a:srgbClr>
                </a:solidFill>
                <a:latin typeface="Segoe Light" pitchFamily="34" charset="0"/>
              </a:endParaRPr>
            </a:p>
          </p:txBody>
        </p:sp>
      </p:grpSp>
      <p:pic>
        <p:nvPicPr>
          <p:cNvPr id="9218" name="Picture 2" descr="http://www.webwiz.co.uk/kb/asp-tutorials/images/classic-asp.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867" y="2365833"/>
            <a:ext cx="1000386" cy="407194"/>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5662090" y="4041617"/>
            <a:ext cx="2968248" cy="276999"/>
          </a:xfrm>
          <a:prstGeom prst="rect">
            <a:avLst/>
          </a:prstGeom>
          <a:noFill/>
        </p:spPr>
        <p:txBody>
          <a:bodyPr wrap="none" lIns="0" tIns="0" rIns="0" bIns="0" rtlCol="0">
            <a:spAutoFit/>
          </a:bodyPr>
          <a:lstStyle/>
          <a:p>
            <a:pPr defTabSz="685835"/>
            <a:r>
              <a:rPr lang="en-US" spc="-53" dirty="0" smtClean="0">
                <a:gradFill>
                  <a:gsLst>
                    <a:gs pos="2917">
                      <a:srgbClr val="5F5F5F"/>
                    </a:gs>
                    <a:gs pos="30000">
                      <a:srgbClr val="5F5F5F"/>
                    </a:gs>
                  </a:gsLst>
                  <a:lin ang="5400000" scaled="0"/>
                </a:gradFill>
              </a:rPr>
              <a:t>Or any custom </a:t>
            </a:r>
            <a:r>
              <a:rPr lang="en-US" spc="-53" dirty="0" err="1" smtClean="0">
                <a:gradFill>
                  <a:gsLst>
                    <a:gs pos="2917">
                      <a:srgbClr val="5F5F5F"/>
                    </a:gs>
                    <a:gs pos="30000">
                      <a:srgbClr val="5F5F5F"/>
                    </a:gs>
                  </a:gsLst>
                  <a:lin ang="5400000" scaled="0"/>
                </a:gradFill>
              </a:rPr>
              <a:t>FastCGI</a:t>
            </a:r>
            <a:r>
              <a:rPr lang="en-US" spc="-53" dirty="0" smtClean="0">
                <a:gradFill>
                  <a:gsLst>
                    <a:gs pos="2917">
                      <a:srgbClr val="5F5F5F"/>
                    </a:gs>
                    <a:gs pos="30000">
                      <a:srgbClr val="5F5F5F"/>
                    </a:gs>
                  </a:gsLst>
                  <a:lin ang="5400000" scaled="0"/>
                </a:gradFill>
              </a:rPr>
              <a:t> Handler</a:t>
            </a:r>
            <a:endParaRPr lang="en-US" spc="-53" dirty="0">
              <a:gradFill>
                <a:gsLst>
                  <a:gs pos="2917">
                    <a:srgbClr val="5F5F5F"/>
                  </a:gs>
                  <a:gs pos="30000">
                    <a:srgbClr val="5F5F5F"/>
                  </a:gs>
                </a:gsLst>
                <a:lin ang="5400000" scaled="0"/>
              </a:gradFill>
            </a:endParaRPr>
          </a:p>
        </p:txBody>
      </p:sp>
    </p:spTree>
    <p:extLst>
      <p:ext uri="{BB962C8B-B14F-4D97-AF65-F5344CB8AC3E}">
        <p14:creationId xmlns:p14="http://schemas.microsoft.com/office/powerpoint/2010/main" val="37124068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fade">
                                      <p:cBhvr>
                                        <p:cTn id="10" dur="500"/>
                                        <p:tgtEl>
                                          <p:spTgt spid="9218"/>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07234"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4295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1331"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85613"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1" name="Rectangle 10"/>
          <p:cNvSpPr/>
          <p:nvPr/>
        </p:nvSpPr>
        <p:spPr bwMode="auto">
          <a:xfrm>
            <a:off x="-1" y="1"/>
            <a:ext cx="9144002" cy="7374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cxnSp>
        <p:nvCxnSpPr>
          <p:cNvPr id="81" name="Straight Connector 80"/>
          <p:cNvCxnSpPr/>
          <p:nvPr/>
        </p:nvCxnSpPr>
        <p:spPr>
          <a:xfrm>
            <a:off x="1146499" y="2167180"/>
            <a:ext cx="5079544"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gradFill>
                  <a:gsLst>
                    <a:gs pos="0">
                      <a:srgbClr val="FFFFFF"/>
                    </a:gs>
                    <a:gs pos="100000">
                      <a:srgbClr val="FFFFFF"/>
                    </a:gs>
                  </a:gsLst>
                  <a:lin ang="5400000" scaled="0"/>
                </a:gradFill>
              </a:rPr>
              <a:t>scale</a:t>
            </a:r>
            <a:endParaRPr lang="en-US" dirty="0">
              <a:gradFill>
                <a:gsLst>
                  <a:gs pos="0">
                    <a:srgbClr val="FFFFFF"/>
                  </a:gs>
                  <a:gs pos="100000">
                    <a:srgbClr val="FFFFFF"/>
                  </a:gs>
                </a:gsLst>
                <a:lin ang="5400000" scaled="0"/>
              </a:gradFill>
            </a:endParaRPr>
          </a:p>
        </p:txBody>
      </p:sp>
      <p:sp>
        <p:nvSpPr>
          <p:cNvPr id="5" name="Rectangle 4"/>
          <p:cNvSpPr/>
          <p:nvPr/>
        </p:nvSpPr>
        <p:spPr bwMode="auto">
          <a:xfrm>
            <a:off x="1153780" y="1439031"/>
            <a:ext cx="1011825" cy="4965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Free</a:t>
            </a:r>
          </a:p>
        </p:txBody>
      </p:sp>
      <p:sp>
        <p:nvSpPr>
          <p:cNvPr id="107" name="Rectangle 106"/>
          <p:cNvSpPr/>
          <p:nvPr/>
        </p:nvSpPr>
        <p:spPr bwMode="auto">
          <a:xfrm>
            <a:off x="1146499" y="2144171"/>
            <a:ext cx="1731267" cy="4965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Shared</a:t>
            </a:r>
          </a:p>
        </p:txBody>
      </p:sp>
      <p:sp>
        <p:nvSpPr>
          <p:cNvPr id="112" name="Rectangle 111"/>
          <p:cNvSpPr/>
          <p:nvPr/>
        </p:nvSpPr>
        <p:spPr bwMode="auto">
          <a:xfrm>
            <a:off x="1146499" y="2849312"/>
            <a:ext cx="2845895" cy="49651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Standard</a:t>
            </a:r>
          </a:p>
        </p:txBody>
      </p:sp>
      <p:sp>
        <p:nvSpPr>
          <p:cNvPr id="6" name="Rectangle 5"/>
          <p:cNvSpPr/>
          <p:nvPr/>
        </p:nvSpPr>
        <p:spPr>
          <a:xfrm>
            <a:off x="2177250" y="1450179"/>
            <a:ext cx="3724866" cy="461665"/>
          </a:xfrm>
          <a:prstGeom prst="rect">
            <a:avLst/>
          </a:prstGeom>
        </p:spPr>
        <p:txBody>
          <a:bodyPr wrap="none">
            <a:spAutoFit/>
          </a:bodyPr>
          <a:lstStyle/>
          <a:p>
            <a:r>
              <a:rPr lang="en-US" sz="2400" dirty="0" smtClean="0"/>
              <a:t>Multi-tenant. Daily </a:t>
            </a:r>
            <a:r>
              <a:rPr lang="en-US" sz="2400" dirty="0"/>
              <a:t>quotas</a:t>
            </a:r>
          </a:p>
        </p:txBody>
      </p:sp>
      <p:sp>
        <p:nvSpPr>
          <p:cNvPr id="9" name="Rectangle 8"/>
          <p:cNvSpPr/>
          <p:nvPr/>
        </p:nvSpPr>
        <p:spPr>
          <a:xfrm>
            <a:off x="2877766" y="2156012"/>
            <a:ext cx="3724866" cy="461665"/>
          </a:xfrm>
          <a:prstGeom prst="rect">
            <a:avLst/>
          </a:prstGeom>
        </p:spPr>
        <p:txBody>
          <a:bodyPr wrap="none">
            <a:spAutoFit/>
          </a:bodyPr>
          <a:lstStyle/>
          <a:p>
            <a:r>
              <a:rPr lang="en-US" sz="2400" dirty="0" smtClean="0"/>
              <a:t>Multi-tenant. Daily quotas</a:t>
            </a:r>
            <a:endParaRPr lang="en-US" sz="2400" dirty="0"/>
          </a:p>
        </p:txBody>
      </p:sp>
      <p:sp>
        <p:nvSpPr>
          <p:cNvPr id="16" name="Rectangle 15"/>
          <p:cNvSpPr/>
          <p:nvPr/>
        </p:nvSpPr>
        <p:spPr>
          <a:xfrm>
            <a:off x="3992394" y="2861845"/>
            <a:ext cx="3819444" cy="461665"/>
          </a:xfrm>
          <a:prstGeom prst="rect">
            <a:avLst/>
          </a:prstGeom>
        </p:spPr>
        <p:txBody>
          <a:bodyPr wrap="none">
            <a:spAutoFit/>
          </a:bodyPr>
          <a:lstStyle/>
          <a:p>
            <a:r>
              <a:rPr lang="en-US" sz="2400" dirty="0" smtClean="0">
                <a:solidFill>
                  <a:srgbClr val="292929"/>
                </a:solidFill>
              </a:rPr>
              <a:t>Dedicated VMs. No </a:t>
            </a:r>
            <a:r>
              <a:rPr lang="en-US" sz="2400" dirty="0">
                <a:solidFill>
                  <a:srgbClr val="292929"/>
                </a:solidFill>
              </a:rPr>
              <a:t>quotas</a:t>
            </a:r>
            <a:endParaRPr lang="en-US" sz="2400" dirty="0"/>
          </a:p>
        </p:txBody>
      </p:sp>
    </p:spTree>
    <p:extLst>
      <p:ext uri="{BB962C8B-B14F-4D97-AF65-F5344CB8AC3E}">
        <p14:creationId xmlns:p14="http://schemas.microsoft.com/office/powerpoint/2010/main" val="3323884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2274475" y="966843"/>
            <a:ext cx="5735544" cy="692497"/>
            <a:chOff x="3031844" y="1170370"/>
            <a:chExt cx="7645400" cy="923329"/>
          </a:xfrm>
        </p:grpSpPr>
        <p:grpSp>
          <p:nvGrpSpPr>
            <p:cNvPr id="20" name="Group 19"/>
            <p:cNvGrpSpPr/>
            <p:nvPr/>
          </p:nvGrpSpPr>
          <p:grpSpPr>
            <a:xfrm>
              <a:off x="3031844" y="1170370"/>
              <a:ext cx="7645400" cy="923329"/>
              <a:chOff x="2540230" y="5754872"/>
              <a:chExt cx="7645400" cy="923329"/>
            </a:xfrm>
          </p:grpSpPr>
          <p:sp>
            <p:nvSpPr>
              <p:cNvPr id="21" name="Rectangle 20"/>
              <p:cNvSpPr/>
              <p:nvPr/>
            </p:nvSpPr>
            <p:spPr bwMode="auto">
              <a:xfrm>
                <a:off x="2540230" y="6093147"/>
                <a:ext cx="6654800" cy="262467"/>
              </a:xfrm>
              <a:prstGeom prst="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29"/>
              </a:xfrm>
              <a:prstGeom prst="rect">
                <a:avLst/>
              </a:prstGeom>
              <a:noFill/>
            </p:spPr>
            <p:txBody>
              <a:bodyPr wrap="square" lIns="0" tIns="0" rIns="0" bIns="0" rtlCol="0">
                <a:spAutoFit/>
              </a:bodyPr>
              <a:lstStyle/>
              <a:p>
                <a:pPr algn="ctr" defTabSz="914248">
                  <a:lnSpc>
                    <a:spcPct val="90000"/>
                  </a:lnSpc>
                  <a:spcBef>
                    <a:spcPct val="20000"/>
                  </a:spcBef>
                  <a:buSzPct val="80000"/>
                </a:pPr>
                <a:r>
                  <a:rPr lang="en-US" sz="5000" dirty="0">
                    <a:gradFill>
                      <a:gsLst>
                        <a:gs pos="0">
                          <a:srgbClr val="5F5F5F"/>
                        </a:gs>
                        <a:gs pos="100000">
                          <a:srgbClr val="5F5F5F"/>
                        </a:gs>
                      </a:gsLst>
                      <a:lin ang="5400000" scaled="0"/>
                    </a:gradFill>
                    <a:latin typeface="Segoe UI Light" pitchFamily="34" charset="0"/>
                  </a:rPr>
                  <a:t>1</a:t>
                </a:r>
              </a:p>
            </p:txBody>
          </p:sp>
          <p:sp>
            <p:nvSpPr>
              <p:cNvPr id="23" name="Rectangle 22"/>
              <p:cNvSpPr/>
              <p:nvPr/>
            </p:nvSpPr>
            <p:spPr bwMode="auto">
              <a:xfrm>
                <a:off x="2543998" y="6093146"/>
                <a:ext cx="8058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370619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14" name="Group 13"/>
          <p:cNvGrpSpPr/>
          <p:nvPr/>
        </p:nvGrpSpPr>
        <p:grpSpPr>
          <a:xfrm>
            <a:off x="-1" y="1"/>
            <a:ext cx="9144001" cy="737426"/>
            <a:chOff x="-1" y="0"/>
            <a:chExt cx="12188826" cy="983234"/>
          </a:xfrm>
        </p:grpSpPr>
        <p:grpSp>
          <p:nvGrpSpPr>
            <p:cNvPr id="13" name="Group 12"/>
            <p:cNvGrpSpPr/>
            <p:nvPr/>
          </p:nvGrpSpPr>
          <p:grpSpPr>
            <a:xfrm>
              <a:off x="-1" y="0"/>
              <a:ext cx="12180802" cy="983234"/>
              <a:chOff x="-1" y="0"/>
              <a:chExt cx="12180802" cy="983234"/>
            </a:xfrm>
          </p:grpSpPr>
          <p:sp>
            <p:nvSpPr>
              <p:cNvPr id="11" name="Rectangle 1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2" name="Rectangle 1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1" name="Rectangle 110"/>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73" name="Group 72"/>
            <p:cNvGrpSpPr/>
            <p:nvPr/>
          </p:nvGrpSpPr>
          <p:grpSpPr>
            <a:xfrm>
              <a:off x="0" y="300008"/>
              <a:ext cx="12188825" cy="683226"/>
              <a:chOff x="0" y="300008"/>
              <a:chExt cx="12188825" cy="683226"/>
            </a:xfrm>
          </p:grpSpPr>
          <p:sp>
            <p:nvSpPr>
              <p:cNvPr id="74"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shared</a:t>
                </a:r>
              </a:p>
            </p:txBody>
          </p:sp>
          <p:sp>
            <p:nvSpPr>
              <p:cNvPr id="75"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solidFill>
                      <a:srgbClr val="FFFFFF"/>
                    </a:solidFill>
                  </a:rPr>
                  <a:t>standard</a:t>
                </a:r>
                <a:endParaRPr sz="2400" dirty="0">
                  <a:solidFill>
                    <a:srgbClr val="FFFFFF"/>
                  </a:solidFill>
                </a:endParaRPr>
              </a:p>
            </p:txBody>
          </p:sp>
          <p:cxnSp>
            <p:nvCxnSpPr>
              <p:cNvPr id="76" name="Straight Connector 7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grpSp>
        <p:nvGrpSpPr>
          <p:cNvPr id="7" name="Group 6"/>
          <p:cNvGrpSpPr/>
          <p:nvPr/>
        </p:nvGrpSpPr>
        <p:grpSpPr>
          <a:xfrm>
            <a:off x="-219371" y="1192461"/>
            <a:ext cx="4933603" cy="3518428"/>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Shared </a:t>
                </a:r>
                <a:r>
                  <a:rPr lang="en-US" sz="1200" b="1" cap="all" dirty="0" smtClean="0">
                    <a:gradFill>
                      <a:gsLst>
                        <a:gs pos="0">
                          <a:srgbClr val="FFFFFF"/>
                        </a:gs>
                        <a:gs pos="100000">
                          <a:srgbClr val="FFFFFF"/>
                        </a:gs>
                      </a:gsLst>
                      <a:lin ang="5400000" scaled="0"/>
                    </a:gradFill>
                  </a:rPr>
                  <a:t>instances</a:t>
                </a:r>
                <a:endParaRPr lang="en-US" sz="1200" b="1" cap="all" dirty="0">
                  <a:gradFill>
                    <a:gsLst>
                      <a:gs pos="0">
                        <a:srgbClr val="FFFFFF"/>
                      </a:gs>
                      <a:gs pos="100000">
                        <a:srgbClr val="FFFFFF"/>
                      </a:gs>
                    </a:gsLst>
                    <a:lin ang="5400000" scaled="0"/>
                  </a:gradFill>
                </a:endParaRP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8" name="Group 7"/>
          <p:cNvGrpSpPr/>
          <p:nvPr/>
        </p:nvGrpSpPr>
        <p:grpSpPr>
          <a:xfrm>
            <a:off x="2831838" y="2883314"/>
            <a:ext cx="639510" cy="398016"/>
            <a:chOff x="3774801" y="3161749"/>
            <a:chExt cx="852458" cy="530688"/>
          </a:xfrm>
        </p:grpSpPr>
        <p:sp>
          <p:nvSpPr>
            <p:cNvPr id="109" name="Rectangle 108"/>
            <p:cNvSpPr/>
            <p:nvPr/>
          </p:nvSpPr>
          <p:spPr bwMode="auto">
            <a:xfrm>
              <a:off x="3774801" y="3200546"/>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0" name="Rectangle 109"/>
            <p:cNvSpPr/>
            <p:nvPr/>
          </p:nvSpPr>
          <p:spPr bwMode="auto">
            <a:xfrm>
              <a:off x="3787081" y="3161749"/>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sp>
        <p:nvSpPr>
          <p:cNvPr id="105" name="Title 1"/>
          <p:cNvSpPr txBox="1">
            <a:spLocks/>
          </p:cNvSpPr>
          <p:nvPr/>
        </p:nvSpPr>
        <p:spPr>
          <a:xfrm>
            <a:off x="916797" y="1150195"/>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tabLst>
                <a:tab pos="816776" algn="l"/>
              </a:tabLst>
            </a:pPr>
            <a:r>
              <a:rPr sz="2400" dirty="0">
                <a:gradFill>
                  <a:gsLst>
                    <a:gs pos="0">
                      <a:srgbClr val="5F5F5F"/>
                    </a:gs>
                    <a:gs pos="100000">
                      <a:srgbClr val="5F5F5F"/>
                    </a:gs>
                  </a:gsLst>
                  <a:lin ang="5400000" scaled="0"/>
                </a:gradFill>
                <a:latin typeface="Segoe UI" pitchFamily="34" charset="0"/>
                <a:ea typeface="Segoe UI" pitchFamily="34" charset="0"/>
                <a:cs typeface="Segoe UI" pitchFamily="34" charset="0"/>
              </a:rPr>
              <a:t>shared</a:t>
            </a: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09854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500"/>
                                  </p:stCondLst>
                                  <p:childTnLst>
                                    <p:set>
                                      <p:cBhvr>
                                        <p:cTn id="22" dur="1" fill="hold">
                                          <p:stCondLst>
                                            <p:cond delay="0"/>
                                          </p:stCondLst>
                                        </p:cTn>
                                        <p:tgtEl>
                                          <p:spTgt spid="88"/>
                                        </p:tgtEl>
                                        <p:attrNameLst>
                                          <p:attrName>style.visibility</p:attrName>
                                        </p:attrNameLst>
                                      </p:cBhvr>
                                      <p:to>
                                        <p:strVal val="visible"/>
                                      </p:to>
                                    </p:set>
                                    <p:animEffect transition="in" filter="fade">
                                      <p:cBhvr>
                                        <p:cTn id="23" dur="500"/>
                                        <p:tgtEl>
                                          <p:spTgt spid="88"/>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05"/>
                                        </p:tgtEl>
                                        <p:attrNameLst>
                                          <p:attrName>style.visibility</p:attrName>
                                        </p:attrNameLst>
                                      </p:cBhvr>
                                      <p:to>
                                        <p:strVal val="visible"/>
                                      </p:to>
                                    </p:set>
                                    <p:animEffect transition="in" filter="fade">
                                      <p:cBhvr>
                                        <p:cTn id="26"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Accent Color Transition Slides">
  <a:themeElements>
    <a:clrScheme name="DevCamp-Template">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1</BOM_x002f_Launch_x0020_Alignment>
    <Scenario xmlns="f847e7ad-bfae-49c8-aedd-39ec05321f40" xsi:nil="true"/>
    <Document_x0020_Owner xmlns="f847e7ad-bfae-49c8-aedd-39ec05321f40">
      <UserInfo>
        <DisplayName>Craig Kitterman</DisplayName>
        <AccountId>198</AccountId>
        <AccountType/>
      </UserInfo>
    </Document_x0020_Owner>
    <Capability_x002f_Product xmlns="f847e7ad-bfae-49c8-aedd-39ec05321f40">16</Capability_x002f_Product>
    <Workstream xmlns="f847e7ad-bfae-49c8-aedd-39ec05321f40">17</Workstream>
    <Source xmlns="f847e7ad-bfae-49c8-aedd-39ec05321f40">6</Source>
    <Document_x0020_Status xmlns="f847e7ad-bfae-49c8-aedd-39ec05321f40">Draft</Document_x0020_Status>
    <Segment xmlns="f847e7ad-bfae-49c8-aedd-39ec05321f40">5</Segment>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0E8EBC-47BF-4C09-885E-AE915D5F7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CF69C5-0497-4CBF-B135-F09D219CA3FA}">
  <ds:schemaRefs>
    <ds:schemaRef ds:uri="f847e7ad-bfae-49c8-aedd-39ec05321f40"/>
    <ds:schemaRef ds:uri="http://schemas.microsoft.com/office/2006/documentManagement/types"/>
    <ds:schemaRef ds:uri="http://schemas.microsoft.com/office/infopath/2007/PartnerControls"/>
    <ds:schemaRef ds:uri="http://purl.org/dc/terms/"/>
    <ds:schemaRef ds:uri="http://purl.org/dc/dcmitype/"/>
    <ds:schemaRef ds:uri="http://purl.org/dc/elements/1.1/"/>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09B64BB9-3772-44C2-82F4-DBB5E8349B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10145</TotalTime>
  <Words>1024</Words>
  <Application>Microsoft Office PowerPoint</Application>
  <PresentationFormat>On-screen Show (16:9)</PresentationFormat>
  <Paragraphs>224</Paragraphs>
  <Slides>22</Slides>
  <Notes>21</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22</vt:i4>
      </vt:variant>
    </vt:vector>
  </HeadingPairs>
  <TitlesOfParts>
    <vt:vector size="34" baseType="lpstr">
      <vt:lpstr>Kozuka Gothic Pro R</vt:lpstr>
      <vt:lpstr>Arial</vt:lpstr>
      <vt:lpstr>Calibri</vt:lpstr>
      <vt:lpstr>Consolas</vt:lpstr>
      <vt:lpstr>Segoe Light</vt:lpstr>
      <vt:lpstr>Segoe UI</vt:lpstr>
      <vt:lpstr>Segoe UI Light</vt:lpstr>
      <vt:lpstr>Wingdings</vt:lpstr>
      <vt:lpstr>MS1444_Windows Azure Template 16x9_r08b</vt:lpstr>
      <vt:lpstr>White with Consolas font for code slides</vt:lpstr>
      <vt:lpstr>1_MS1444_Windows Azure Template 16x9_r08a</vt:lpstr>
      <vt:lpstr>Accent Color Transition Slides</vt:lpstr>
      <vt:lpstr>Web Apps (aka Web Sites)</vt:lpstr>
      <vt:lpstr>PowerPoint Presentation</vt:lpstr>
      <vt:lpstr>PowerPoint Presentation</vt:lpstr>
      <vt:lpstr>Hello World</vt:lpstr>
      <vt:lpstr>Supported Publishing Methods</vt:lpstr>
      <vt:lpstr>Deployment</vt:lpstr>
      <vt:lpstr>Supported Web Frameworks</vt:lpstr>
      <vt:lpstr>scale</vt:lpstr>
      <vt:lpstr>web sites</vt:lpstr>
      <vt:lpstr>web sites </vt:lpstr>
      <vt:lpstr>web sites </vt:lpstr>
      <vt:lpstr>web sites</vt:lpstr>
      <vt:lpstr>web sites </vt:lpstr>
      <vt:lpstr>Scaling</vt:lpstr>
      <vt:lpstr>auto-scaling</vt:lpstr>
      <vt:lpstr>Diagnostics &amp; Monitoring</vt:lpstr>
      <vt:lpstr>Diagnostics &amp;  Log Streaming</vt:lpstr>
      <vt:lpstr>Deployment Slots &amp; Remote Debugging</vt:lpstr>
      <vt:lpstr>Web tests &amp; Alerts Backup &amp; Restore</vt:lpstr>
      <vt:lpstr>Resources</vt:lpstr>
      <vt:lpstr>Application Scenarios</vt:lpstr>
      <vt:lpstr>Hands On Lab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IaaS Technical Overview</dc:title>
  <dc:creator>Michael Washam</dc:creator>
  <cp:lastModifiedBy>Jason Haley</cp:lastModifiedBy>
  <cp:revision>676</cp:revision>
  <cp:lastPrinted>2012-06-13T17:37:07Z</cp:lastPrinted>
  <dcterms:created xsi:type="dcterms:W3CDTF">2006-08-16T00:00:00Z</dcterms:created>
  <dcterms:modified xsi:type="dcterms:W3CDTF">2016-04-15T15:08:47Z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