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579" autoAdjust="0"/>
  </p:normalViewPr>
  <p:slideViewPr>
    <p:cSldViewPr snapToGrid="0">
      <p:cViewPr varScale="1">
        <p:scale>
          <a:sx n="85" d="100"/>
          <a:sy n="85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94D7-898F-4562-AC2F-C106F748161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0859E-61F6-4642-B2AD-9571E94D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</a:t>
            </a:r>
            <a:r>
              <a:rPr lang="en-US" baseline="0" dirty="0" smtClean="0"/>
              <a:t> = VM’s, app service, cloud service,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Services = Storage (table, queue, blobs, drives), SQL, </a:t>
            </a:r>
            <a:r>
              <a:rPr lang="en-US" baseline="0" dirty="0" err="1" smtClean="0"/>
              <a:t>DocumentDb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Redis</a:t>
            </a:r>
            <a:r>
              <a:rPr lang="en-US" baseline="0" dirty="0" smtClean="0"/>
              <a:t>, HDInsight, Search,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Application Services = Notification hubs, service bus, media services, </a:t>
            </a:r>
            <a:r>
              <a:rPr lang="en-US" baseline="0" dirty="0" err="1" smtClean="0"/>
              <a:t>biztalk</a:t>
            </a:r>
            <a:r>
              <a:rPr lang="en-US" baseline="0" dirty="0" smtClean="0"/>
              <a:t> services, </a:t>
            </a:r>
            <a:r>
              <a:rPr lang="en-US" baseline="0" dirty="0" smtClean="0"/>
              <a:t>AAD</a:t>
            </a:r>
            <a:r>
              <a:rPr lang="en-US" baseline="0" dirty="0" smtClean="0"/>
              <a:t>, scheduler, CDN, MFA, Automation,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Networking Services = Virtual network, traffic manager, </a:t>
            </a:r>
            <a:r>
              <a:rPr lang="en-US" baseline="0" dirty="0" err="1" smtClean="0"/>
              <a:t>vpn</a:t>
            </a:r>
            <a:r>
              <a:rPr lang="en-US" baseline="0" dirty="0" smtClean="0"/>
              <a:t>, express route, </a:t>
            </a:r>
            <a:r>
              <a:rPr lang="en-US" baseline="0" dirty="0" err="1" smtClean="0"/>
              <a:t>dns</a:t>
            </a:r>
            <a:r>
              <a:rPr lang="en-US" baseline="0" dirty="0" smtClean="0"/>
              <a:t>, application gateway,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0859E-61F6-4642-B2AD-9571E94D9F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9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 scale sets are an Azure Compute resource you can use to deploy and manage a set of identical VMs.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all VMs configured the same, VM scale sets are designed to support true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autoscale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no pre-provisioning of VMs is required – and as such makes it easier to build large-scale services targeting big compute, big data, and containerized workloads.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0859E-61F6-4642-B2AD-9571E94D9F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  <a:r>
              <a:rPr lang="en-US" baseline="0" dirty="0" smtClean="0"/>
              <a:t> Services built using</a:t>
            </a:r>
            <a:endParaRPr lang="en-US" dirty="0" smtClean="0"/>
          </a:p>
          <a:p>
            <a:r>
              <a:rPr lang="en-US" dirty="0" smtClean="0"/>
              <a:t>-Azure database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DocumentDb</a:t>
            </a:r>
            <a:endParaRPr lang="en-US" dirty="0" smtClean="0"/>
          </a:p>
          <a:p>
            <a:r>
              <a:rPr lang="en-US" dirty="0" smtClean="0"/>
              <a:t>-Event</a:t>
            </a:r>
            <a:r>
              <a:rPr lang="en-US" baseline="0" dirty="0" smtClean="0"/>
              <a:t> Hub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Hub</a:t>
            </a:r>
          </a:p>
          <a:p>
            <a:r>
              <a:rPr lang="en-US" baseline="0" dirty="0" smtClean="0"/>
              <a:t>-Intune</a:t>
            </a:r>
          </a:p>
          <a:p>
            <a:r>
              <a:rPr lang="en-US" baseline="0" dirty="0" smtClean="0"/>
              <a:t>-Skype for business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0859E-61F6-4642-B2AD-9571E94D9F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3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https://azure.microsoft.com/en-us/services/app-service/mobile/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engaging iOS, Android, and Windows apps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Broadcast push with customer segmentation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single sign-on with Active Directory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Autoscale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support millions of devices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 can work offline and sync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integration with Facebook, Twitter, Google</a:t>
            </a:r>
          </a:p>
          <a:p>
            <a:endParaRPr lang="en-US" dirty="0" smtClean="0"/>
          </a:p>
          <a:p>
            <a:r>
              <a:rPr lang="en-US" dirty="0" smtClean="0"/>
              <a:t>https://azure.microsoft.com/en-us/services/app-service/api/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 build and consume APIs in the cloud using the language of your choice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APIs with Active Directory, single sign-on, and OAuth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client proxies or APIs in your language of choice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Mashup existing enterprise APIs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with API Management and Logic Apps</a:t>
            </a:r>
          </a:p>
          <a:p>
            <a:endParaRPr lang="en-US" dirty="0" smtClean="0"/>
          </a:p>
          <a:p>
            <a:r>
              <a:rPr lang="en-US" dirty="0" smtClean="0"/>
              <a:t>https://azure.microsoft.com/en-us/services/app-service/logic/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and deliver powerful integration solutions with ease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business processes and workflows visually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 integration capabilities in web, mobile, and API apps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with your SaaS and enterprise applications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 EAI, B2B, and business processes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to on-premises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0859E-61F6-4642-B2AD-9571E94D9F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0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2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787C901-B5D7-4930-9753-FFCFE6CCFB4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4A23B9D-5A80-4227-9CBE-EA0EEC5D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3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Compute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Azure Bootcamp</a:t>
            </a:r>
          </a:p>
          <a:p>
            <a:r>
              <a:rPr lang="en-US" dirty="0"/>
              <a:t>April 22, 2017</a:t>
            </a:r>
          </a:p>
          <a:p>
            <a:r>
              <a:rPr lang="en-US" dirty="0"/>
              <a:t>Jason Haley</a:t>
            </a:r>
          </a:p>
        </p:txBody>
      </p:sp>
    </p:spTree>
    <p:extLst>
      <p:ext uri="{BB962C8B-B14F-4D97-AF65-F5344CB8AC3E}">
        <p14:creationId xmlns:p14="http://schemas.microsoft.com/office/powerpoint/2010/main" val="29217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Services</a:t>
            </a:r>
          </a:p>
          <a:p>
            <a:r>
              <a:rPr lang="en-US" dirty="0" smtClean="0"/>
              <a:t>Data Services</a:t>
            </a:r>
          </a:p>
          <a:p>
            <a:r>
              <a:rPr lang="en-US" dirty="0" smtClean="0"/>
              <a:t>Application Services</a:t>
            </a:r>
          </a:p>
          <a:p>
            <a:r>
              <a:rPr lang="en-US" dirty="0" smtClean="0"/>
              <a:t>Network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– how to Run your code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573005"/>
              </p:ext>
            </p:extLst>
          </p:nvPr>
        </p:nvGraphicFramePr>
        <p:xfrm>
          <a:off x="1203325" y="2011363"/>
          <a:ext cx="97837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254"/>
                <a:gridCol w="3261254"/>
                <a:gridCol w="3261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IaaS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Fabric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 Services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Azure</a:t>
                      </a:r>
                      <a:r>
                        <a:rPr lang="en-US" baseline="0" dirty="0" smtClean="0"/>
                        <a:t> Container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 Service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202919" y="3946358"/>
            <a:ext cx="9784080" cy="2271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CPU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Disk space</a:t>
            </a:r>
          </a:p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IaaS</a:t>
            </a:r>
          </a:p>
          <a:p>
            <a:r>
              <a:rPr lang="en-US" dirty="0" smtClean="0"/>
              <a:t>Quickest way to “Lift and Shift” your application to the cloud</a:t>
            </a:r>
          </a:p>
          <a:p>
            <a:r>
              <a:rPr lang="en-US" dirty="0" smtClean="0"/>
              <a:t>Linux and Windows</a:t>
            </a:r>
          </a:p>
          <a:p>
            <a:r>
              <a:rPr lang="en-US" dirty="0" smtClean="0"/>
              <a:t>Many prebuilt images, bring your own or build what you need</a:t>
            </a:r>
          </a:p>
          <a:p>
            <a:r>
              <a:rPr lang="en-US" dirty="0" smtClean="0"/>
              <a:t>Various CPU, memory and disk sizes</a:t>
            </a:r>
          </a:p>
          <a:p>
            <a:r>
              <a:rPr lang="en-US" dirty="0" smtClean="0"/>
              <a:t>Scale Sets (auto scale VMs for high availability)</a:t>
            </a:r>
          </a:p>
          <a:p>
            <a:r>
              <a:rPr lang="en-US" dirty="0" smtClean="0"/>
              <a:t>Virtual Networking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690666" y="284176"/>
            <a:ext cx="2089688" cy="1950052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089886" y="647156"/>
            <a:ext cx="1374012" cy="1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Container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IaaS</a:t>
            </a:r>
          </a:p>
          <a:p>
            <a:r>
              <a:rPr lang="en-US" dirty="0" smtClean="0"/>
              <a:t>Docker Container hosting</a:t>
            </a:r>
          </a:p>
          <a:p>
            <a:r>
              <a:rPr lang="en-US" dirty="0" smtClean="0"/>
              <a:t>Can use orchestrators: DC/OS, Kubernetes or Docker Swarm</a:t>
            </a:r>
          </a:p>
          <a:p>
            <a:r>
              <a:rPr lang="en-US" dirty="0" smtClean="0"/>
              <a:t>Linux and Windows</a:t>
            </a:r>
          </a:p>
          <a:p>
            <a:r>
              <a:rPr lang="en-US" dirty="0" smtClean="0"/>
              <a:t>Various </a:t>
            </a:r>
            <a:r>
              <a:rPr lang="en-US" dirty="0"/>
              <a:t>CPU, memory and disk </a:t>
            </a:r>
            <a:r>
              <a:rPr lang="en-US" dirty="0" smtClean="0"/>
              <a:t>sizes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887" y="706918"/>
            <a:ext cx="2619048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PaaS</a:t>
            </a:r>
          </a:p>
          <a:p>
            <a:r>
              <a:rPr lang="en-US" dirty="0" smtClean="0"/>
              <a:t>Worker or Web Role</a:t>
            </a:r>
          </a:p>
          <a:p>
            <a:r>
              <a:rPr lang="en-US" dirty="0" smtClean="0"/>
              <a:t>Various sizes</a:t>
            </a:r>
          </a:p>
          <a:p>
            <a:r>
              <a:rPr lang="en-US" dirty="0" smtClean="0"/>
              <a:t>Support for Java, </a:t>
            </a:r>
            <a:r>
              <a:rPr lang="en-US" dirty="0" err="1" smtClean="0"/>
              <a:t>nodejs</a:t>
            </a:r>
            <a:r>
              <a:rPr lang="en-US" dirty="0" smtClean="0"/>
              <a:t>, PHP, Python, .NET and Ruby</a:t>
            </a:r>
          </a:p>
          <a:p>
            <a:r>
              <a:rPr lang="en-US" dirty="0" smtClean="0"/>
              <a:t>Auto Scale</a:t>
            </a:r>
          </a:p>
          <a:p>
            <a:r>
              <a:rPr lang="en-US" dirty="0" smtClean="0"/>
              <a:t>Virtual Networking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22" y="284176"/>
            <a:ext cx="4821425" cy="18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err="1" smtClean="0"/>
              <a:t>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of PaaS</a:t>
            </a:r>
          </a:p>
          <a:p>
            <a:r>
              <a:rPr lang="en-US" dirty="0" err="1"/>
              <a:t>Microservices</a:t>
            </a:r>
            <a:r>
              <a:rPr lang="en-US" dirty="0"/>
              <a:t> Platform</a:t>
            </a:r>
          </a:p>
          <a:p>
            <a:r>
              <a:rPr lang="en-US" dirty="0"/>
              <a:t>Fast deployment</a:t>
            </a:r>
          </a:p>
          <a:p>
            <a:r>
              <a:rPr lang="en-US" dirty="0"/>
              <a:t>Placement and activation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High density</a:t>
            </a:r>
          </a:p>
          <a:p>
            <a:r>
              <a:rPr lang="en-US" dirty="0"/>
              <a:t>Health reporting</a:t>
            </a:r>
          </a:p>
          <a:p>
            <a:r>
              <a:rPr lang="en-US" dirty="0"/>
              <a:t>Coordinated upgrades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05" y="2011680"/>
            <a:ext cx="6916218" cy="34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PaaS</a:t>
            </a:r>
            <a:endParaRPr lang="en-US" dirty="0"/>
          </a:p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/>
              <a:t>web apps</a:t>
            </a:r>
          </a:p>
          <a:p>
            <a:r>
              <a:rPr lang="en-US" dirty="0"/>
              <a:t>Mobile App</a:t>
            </a:r>
          </a:p>
          <a:p>
            <a:pPr lvl="1"/>
            <a:r>
              <a:rPr lang="en-US" dirty="0"/>
              <a:t>A mix of backend services for mobile apps</a:t>
            </a:r>
          </a:p>
          <a:p>
            <a:r>
              <a:rPr lang="en-US" dirty="0"/>
              <a:t>API App</a:t>
            </a:r>
          </a:p>
          <a:p>
            <a:pPr lvl="1"/>
            <a:r>
              <a:rPr lang="en-US" dirty="0"/>
              <a:t>Cloud APIs without a web app</a:t>
            </a:r>
          </a:p>
          <a:p>
            <a:r>
              <a:rPr lang="en-US" dirty="0"/>
              <a:t>Logic App</a:t>
            </a:r>
          </a:p>
          <a:p>
            <a:pPr lvl="1"/>
            <a:r>
              <a:rPr lang="en-US" dirty="0"/>
              <a:t>Workflow orchestration of APIs and data access</a:t>
            </a:r>
          </a:p>
          <a:p>
            <a:r>
              <a:rPr lang="en-US" dirty="0"/>
              <a:t>Function App </a:t>
            </a:r>
          </a:p>
          <a:p>
            <a:pPr lvl="1"/>
            <a:r>
              <a:rPr lang="en-US" dirty="0"/>
              <a:t>Event driven compute-on-demand</a:t>
            </a:r>
          </a:p>
          <a:p>
            <a:endParaRPr lang="en-US" dirty="0"/>
          </a:p>
        </p:txBody>
      </p:sp>
      <p:pic>
        <p:nvPicPr>
          <p:cNvPr id="1026" name="Picture 2" descr="C:\Users\Jason\AppData\Local\Temp\SNAGHTML6b4cb6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623" y="297260"/>
            <a:ext cx="1495676" cy="1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1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77878"/>
          </a:xfrm>
        </p:spPr>
        <p:txBody>
          <a:bodyPr>
            <a:normAutofit/>
          </a:bodyPr>
          <a:lstStyle/>
          <a:p>
            <a:r>
              <a:rPr lang="en-US" dirty="0" smtClean="0"/>
              <a:t>Virtual Machine</a:t>
            </a:r>
          </a:p>
          <a:p>
            <a:pPr lvl="1"/>
            <a:r>
              <a:rPr lang="en-US" dirty="0" smtClean="0"/>
              <a:t>Create a virtual machine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 extension for IIS and </a:t>
            </a:r>
            <a:r>
              <a:rPr lang="en-US" dirty="0" err="1" smtClean="0"/>
              <a:t>WebDeploy</a:t>
            </a:r>
            <a:endParaRPr lang="en-US" dirty="0" smtClean="0"/>
          </a:p>
          <a:p>
            <a:pPr lvl="1"/>
            <a:r>
              <a:rPr lang="en-US" dirty="0" smtClean="0"/>
              <a:t>Connect using RDP</a:t>
            </a:r>
          </a:p>
          <a:p>
            <a:pPr lvl="1"/>
            <a:r>
              <a:rPr lang="en-US" dirty="0" smtClean="0"/>
              <a:t>Configure network security group for HTTP and </a:t>
            </a:r>
            <a:r>
              <a:rPr lang="en-US" dirty="0" err="1" smtClean="0"/>
              <a:t>WebDeploy</a:t>
            </a:r>
            <a:endParaRPr lang="en-US" dirty="0" smtClean="0"/>
          </a:p>
          <a:p>
            <a:pPr lvl="1"/>
            <a:r>
              <a:rPr lang="en-US" dirty="0" smtClean="0"/>
              <a:t>Deploy sample web application to VM</a:t>
            </a:r>
          </a:p>
          <a:p>
            <a:pPr lvl="1"/>
            <a:endParaRPr lang="en-US" dirty="0"/>
          </a:p>
          <a:p>
            <a:r>
              <a:rPr lang="en-US" dirty="0" smtClean="0"/>
              <a:t>App Service</a:t>
            </a:r>
          </a:p>
          <a:p>
            <a:pPr lvl="1"/>
            <a:r>
              <a:rPr lang="en-US" dirty="0" smtClean="0"/>
              <a:t>Create web app</a:t>
            </a:r>
          </a:p>
          <a:p>
            <a:pPr lvl="1"/>
            <a:r>
              <a:rPr lang="en-US" dirty="0" smtClean="0"/>
              <a:t>Deploy sample web application to </a:t>
            </a:r>
            <a:r>
              <a:rPr lang="en-US" smtClean="0"/>
              <a:t>web app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9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509</TotalTime>
  <Words>573</Words>
  <Application>Microsoft Office PowerPoint</Application>
  <PresentationFormat>Widescreen</PresentationFormat>
  <Paragraphs>119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Azure Compute</vt:lpstr>
      <vt:lpstr>Azure Services</vt:lpstr>
      <vt:lpstr>Compute – how to Run your code</vt:lpstr>
      <vt:lpstr>Virtual Machines</vt:lpstr>
      <vt:lpstr>Azure Container Service</vt:lpstr>
      <vt:lpstr>Cloud Services</vt:lpstr>
      <vt:lpstr>Service FAbric</vt:lpstr>
      <vt:lpstr>App Service</vt:lpstr>
      <vt:lpstr>Hands on Labs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Compute</dc:title>
  <dc:creator>Jason Haley</dc:creator>
  <cp:lastModifiedBy>Jason Haley</cp:lastModifiedBy>
  <cp:revision>16</cp:revision>
  <dcterms:created xsi:type="dcterms:W3CDTF">2017-04-18T20:06:54Z</dcterms:created>
  <dcterms:modified xsi:type="dcterms:W3CDTF">2017-04-21T17:56:20Z</dcterms:modified>
</cp:coreProperties>
</file>