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0"/>
  </p:notesMasterIdLst>
  <p:sldIdLst>
    <p:sldId id="256" r:id="rId2"/>
    <p:sldId id="264" r:id="rId3"/>
    <p:sldId id="272" r:id="rId4"/>
    <p:sldId id="270" r:id="rId5"/>
    <p:sldId id="260" r:id="rId6"/>
    <p:sldId id="258" r:id="rId7"/>
    <p:sldId id="259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7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5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3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Martin" userId="756210861907937a" providerId="LiveId" clId="{2BAE29E9-B3AE-46E4-8E73-2D8E4B752DD7}"/>
    <pc:docChg chg="modSld">
      <pc:chgData name="Mike Martin" userId="756210861907937a" providerId="LiveId" clId="{2BAE29E9-B3AE-46E4-8E73-2D8E4B752DD7}" dt="2017-04-18T12:25:24.651" v="2" actId="0"/>
      <pc:docMkLst>
        <pc:docMk/>
      </pc:docMkLst>
      <pc:sldChg chg="addSp modSp">
        <pc:chgData name="Mike Martin" userId="756210861907937a" providerId="LiveId" clId="{2BAE29E9-B3AE-46E4-8E73-2D8E4B752DD7}" dt="2017-04-18T12:25:24.651" v="2" actId="0"/>
        <pc:sldMkLst>
          <pc:docMk/>
          <pc:sldMk cId="2788267462" sldId="259"/>
        </pc:sldMkLst>
        <pc:spChg chg="add">
          <ac:chgData name="Mike Martin" userId="756210861907937a" providerId="LiveId" clId="{2BAE29E9-B3AE-46E4-8E73-2D8E4B752DD7}" dt="2017-04-18T12:21:38.769" v="0" actId="0"/>
          <ac:spMkLst>
            <pc:docMk/>
            <pc:sldMk cId="2788267462" sldId="259"/>
            <ac:spMk id="15" creationId="{D5FE5993-C5B8-47A4-892F-8315F6CBBC9A}"/>
          </ac:spMkLst>
        </pc:spChg>
        <pc:spChg chg="add mod">
          <ac:chgData name="Mike Martin" userId="756210861907937a" providerId="LiveId" clId="{2BAE29E9-B3AE-46E4-8E73-2D8E4B752DD7}" dt="2017-04-18T12:25:24.651" v="2" actId="0"/>
          <ac:spMkLst>
            <pc:docMk/>
            <pc:sldMk cId="2788267462" sldId="259"/>
            <ac:spMk id="12" creationId="{CDBFFF62-C9B5-4C03-A0DA-2B2726B2C55E}"/>
          </ac:spMkLst>
        </pc:spChg>
        <pc:picChg chg="add">
          <ac:chgData name="Mike Martin" userId="756210861907937a" providerId="LiveId" clId="{2BAE29E9-B3AE-46E4-8E73-2D8E4B752DD7}" dt="2017-04-18T12:21:38.769" v="0" actId="0"/>
          <ac:picMkLst>
            <pc:docMk/>
            <pc:sldMk cId="2788267462" sldId="259"/>
            <ac:picMk id="17" creationId="{B6E080B8-4A59-4DD4-8D61-F1E9CEBA630A}"/>
          </ac:picMkLst>
        </pc:picChg>
        <pc:picChg chg="add">
          <ac:chgData name="Mike Martin" userId="756210861907937a" providerId="LiveId" clId="{2BAE29E9-B3AE-46E4-8E73-2D8E4B752DD7}" dt="2017-04-18T12:24:19.905" v="1" actId="0"/>
          <ac:picMkLst>
            <pc:docMk/>
            <pc:sldMk cId="2788267462" sldId="259"/>
            <ac:picMk id="18" creationId="{2D3D6532-E48A-4779-A39C-8D250F239392}"/>
          </ac:picMkLst>
        </pc:picChg>
        <pc:picChg chg="add">
          <ac:chgData name="Mike Martin" userId="756210861907937a" providerId="LiveId" clId="{2BAE29E9-B3AE-46E4-8E73-2D8E4B752DD7}" dt="2017-04-18T12:21:38.769" v="0" actId="0"/>
          <ac:picMkLst>
            <pc:docMk/>
            <pc:sldMk cId="2788267462" sldId="259"/>
            <ac:picMk id="16" creationId="{DB98FFB3-2280-438D-BA4D-ADA6804249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F40AF-06C2-4FA3-8F2A-AA5EC8CDCFFC}" type="datetimeFigureOut">
              <a:rPr lang="sv-SE" smtClean="0"/>
              <a:t>2017-04-21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60F48-8DAE-4ABC-83F7-90F126E0B8B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60048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Sober blue">
    <p:bg>
      <p:bgPr>
        <a:solidFill>
          <a:srgbClr val="0A7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83877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911545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Ol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14293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 vert="horz" lIns="252000" tIns="252000" rIns="252000" bIns="252000" rtlCol="0" anchor="ctr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1040"/>
          </a:xfrm>
          <a:prstGeom prst="rect">
            <a:avLst/>
          </a:prstGeom>
        </p:spPr>
        <p:txBody>
          <a:bodyPr vert="horz" lIns="252000" tIns="90000" rIns="252000" bIns="9000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98339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84" r:id="rId3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192" rtl="0" eaLnBrk="1" fontAlgn="auto" latinLnBrk="0" hangingPunct="1">
        <a:lnSpc>
          <a:spcPct val="100000"/>
        </a:lnSpc>
        <a:spcBef>
          <a:spcPts val="0"/>
        </a:spcBef>
        <a:spcAft>
          <a:spcPts val="2400"/>
        </a:spcAft>
        <a:buClrTx/>
        <a:buSzPct val="90000"/>
        <a:buFont typeface="Arial" pitchFamily="34" charset="0"/>
        <a:buNone/>
        <a:tabLst/>
        <a:defRPr sz="40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gab2017welcom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globalazure2017welcom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it.ly/globalazure2017welcome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facetflow.com/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psgility.com/" TargetMode="External"/><Relationship Id="rId5" Type="http://schemas.openxmlformats.org/officeDocument/2006/relationships/hyperlink" Target="http://www.servicebus360.com/" TargetMode="External"/><Relationship Id="rId10" Type="http://schemas.openxmlformats.org/officeDocument/2006/relationships/image" Target="../media/image11.png"/><Relationship Id="rId4" Type="http://schemas.openxmlformats.org/officeDocument/2006/relationships/hyperlink" Target="http://www.sentryone.com/" TargetMode="Externa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myget.org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://www.sqlsentry.com/products/performanceadvisor/azuredb?utm_source=global-azure-bootcamp&amp;utm_medium=event&amp;utm_campaign=global-azure-bootcamp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Welcome to 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8816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Burlington Massachusetts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395" y="520946"/>
            <a:ext cx="7945210" cy="536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736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816" y="5638826"/>
            <a:ext cx="1806182" cy="12191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536174"/>
            <a:ext cx="121919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BE" sz="72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Welcome to</a:t>
            </a:r>
            <a:br>
              <a:rPr lang="nl-BE" sz="72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</a:br>
            <a:r>
              <a:rPr lang="nl-BE" sz="72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Global Azure Bootcamp 2017</a:t>
            </a:r>
            <a:r>
              <a:rPr lang="nl-BE" sz="7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nl-BE" sz="72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nl-BE" sz="72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a good friend!</a:t>
            </a:r>
          </a:p>
        </p:txBody>
      </p:sp>
      <p:sp>
        <p:nvSpPr>
          <p:cNvPr id="3" name="Rectangle 2"/>
          <p:cNvSpPr/>
          <p:nvPr/>
        </p:nvSpPr>
        <p:spPr>
          <a:xfrm>
            <a:off x="3769080" y="6334780"/>
            <a:ext cx="4653839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sv-SE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http://bit.ly/gab2017welcome</a:t>
            </a:r>
            <a:endParaRPr lang="sv-SE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46322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816" y="5638826"/>
            <a:ext cx="1806182" cy="12191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536174"/>
            <a:ext cx="121919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BE" sz="72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Welcome to</a:t>
            </a:r>
            <a:br>
              <a:rPr lang="nl-BE" sz="72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</a:br>
            <a:r>
              <a:rPr lang="nl-BE" sz="72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Global Azure Bootcamp 2017</a:t>
            </a:r>
            <a:r>
              <a:rPr lang="nl-BE" sz="7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nl-BE" sz="72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nl-BE" sz="72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two good friends!</a:t>
            </a:r>
          </a:p>
        </p:txBody>
      </p:sp>
      <p:sp>
        <p:nvSpPr>
          <p:cNvPr id="3" name="Rectangle 2"/>
          <p:cNvSpPr/>
          <p:nvPr/>
        </p:nvSpPr>
        <p:spPr>
          <a:xfrm>
            <a:off x="3162729" y="6334780"/>
            <a:ext cx="586654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sv-SE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http://bit.ly/globalazure2017welcome/</a:t>
            </a:r>
            <a:endParaRPr lang="sv-SE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98910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816" y="5638826"/>
            <a:ext cx="1806182" cy="12191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767281"/>
            <a:ext cx="12191999" cy="132343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nl-BE" sz="8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Sponsors &amp; </a:t>
            </a:r>
            <a:r>
              <a:rPr lang="nl-BE" sz="8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Prizes</a:t>
            </a:r>
            <a:endParaRPr lang="nl-BE" sz="8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82876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713" y="0"/>
            <a:ext cx="701057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BIG thank you to the 2017 Global Sponsors!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11873" y="6334780"/>
            <a:ext cx="556825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providing the “Stuff We All Get”!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61" b="22015"/>
          <a:stretch/>
        </p:blipFill>
        <p:spPr>
          <a:xfrm>
            <a:off x="8907657" y="1317811"/>
            <a:ext cx="2969428" cy="16992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20" y="3386093"/>
            <a:ext cx="4646158" cy="9528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15" y="1559200"/>
            <a:ext cx="3600434" cy="10032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4600FE83-B74B-447D-BA9C-0F1A23D497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816" y="5638826"/>
            <a:ext cx="1806182" cy="1219173"/>
          </a:xfrm>
          <a:prstGeom prst="rect">
            <a:avLst/>
          </a:prstGeom>
        </p:spPr>
      </p:pic>
      <p:pic>
        <p:nvPicPr>
          <p:cNvPr id="21" name="Picture 20" descr="C:\Users\Mike\AppData\Local\Microsoft\Windows\INetCache\Content.Word\SentryOne-logo-300px.png">
            <a:extLst>
              <a:ext uri="{FF2B5EF4-FFF2-40B4-BE49-F238E27FC236}">
                <a16:creationId xmlns:a16="http://schemas.microsoft.com/office/drawing/2014/main" xmlns="" id="{F7ED822C-9D0A-4C9A-A1B5-B08C3B186E7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711" y="5155061"/>
            <a:ext cx="3964940" cy="688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 descr="https://global.azurebootcamp.net/wp-content/uploads/2013/04/microsoft-dx-300x292.png">
            <a:extLst>
              <a:ext uri="{FF2B5EF4-FFF2-40B4-BE49-F238E27FC236}">
                <a16:creationId xmlns:a16="http://schemas.microsoft.com/office/drawing/2014/main" xmlns="" id="{2592A8B3-9CB7-41AA-B644-25AE0333A6ED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822" y="3420669"/>
            <a:ext cx="2420470" cy="2196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906" y="2533727"/>
            <a:ext cx="3567540" cy="4543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643" y="1043136"/>
            <a:ext cx="2933889" cy="76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1121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67" y="4086155"/>
            <a:ext cx="2271608" cy="289293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000926"/>
              </p:ext>
            </p:extLst>
          </p:nvPr>
        </p:nvGraphicFramePr>
        <p:xfrm>
          <a:off x="2724150" y="1181891"/>
          <a:ext cx="9029700" cy="46167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81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482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65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Sponsor</a:t>
                      </a:r>
                      <a:endParaRPr lang="en-US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Offering</a:t>
                      </a:r>
                      <a:endParaRPr lang="en-US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31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+mj-lt"/>
                        </a:rPr>
                        <a:t>Cloudmonix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effectLst/>
                          <a:latin typeface="+mj-lt"/>
                          <a:hlinkClick r:id="rId3"/>
                        </a:rPr>
                        <a:t>https://cloudmonix.com/</a:t>
                      </a:r>
                      <a:r>
                        <a:rPr lang="en-US" sz="2000" dirty="0">
                          <a:effectLst/>
                          <a:latin typeface="+mj-lt"/>
                        </a:rPr>
                        <a:t> </a:t>
                      </a:r>
                      <a:endParaRPr lang="en-US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2" marR="574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Cloudmonix offers 1 full month of unlimited monitoring under the Ultimate plan.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57422" marR="57422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1597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SentryOne</a:t>
                      </a:r>
                      <a:endParaRPr lang="en-US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4"/>
                        </a:rPr>
                        <a:t>http://www.sentryone.com/</a:t>
                      </a:r>
                      <a:r>
                        <a:rPr lang="en-US" sz="20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</a:txBody>
                  <a:tcPr marL="57422" marR="57422" marT="0" marB="0" anchor="ctr"/>
                </a:tc>
                <a:tc>
                  <a:txBody>
                    <a:bodyPr/>
                    <a:lstStyle/>
                    <a:p>
                      <a:r>
                        <a:rPr lang="nl-BE" sz="2000">
                          <a:effectLst/>
                          <a:latin typeface="+mj-lt"/>
                        </a:rPr>
                        <a:t>SQL Sentry offers an extended evaluation for every attendee.</a:t>
                      </a:r>
                      <a:endParaRPr lang="nl-BE" sz="2000" dirty="0">
                        <a:effectLst/>
                        <a:latin typeface="+mj-lt"/>
                      </a:endParaRPr>
                    </a:p>
                  </a:txBody>
                  <a:tcPr marL="57422" marR="57422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401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ServiceBus360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5"/>
                        </a:rPr>
                        <a:t>http://www.servicebus360.com/</a:t>
                      </a:r>
                      <a:r>
                        <a:rPr lang="en-US" sz="20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</a:txBody>
                  <a:tcPr marL="57422" marR="57422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+mj-lt"/>
                        </a:rPr>
                        <a:t>Servicebus360 offers an extended license until September 30 for all attendees, and this for 3 namespaces, 3 alarms per namespace, 3 resources per namespace to monitor and 2 users.</a:t>
                      </a:r>
                      <a:endParaRPr lang="en-US" sz="2000" dirty="0">
                        <a:effectLst/>
                        <a:latin typeface="+mj-lt"/>
                      </a:endParaRPr>
                    </a:p>
                  </a:txBody>
                  <a:tcPr marL="57422" marR="57422" marT="0" marB="0" anchor="ctr"/>
                </a:tc>
                <a:extLst>
                  <a:ext uri="{0D108BD9-81ED-4DB2-BD59-A6C34878D82A}">
                    <a16:rowId xmlns:a16="http://schemas.microsoft.com/office/drawing/2014/main" xmlns="" val="279315004"/>
                  </a:ext>
                </a:extLst>
              </a:tr>
              <a:tr h="773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OpsGility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6"/>
                        </a:rPr>
                        <a:t>http://www.Opsgility.com/</a:t>
                      </a:r>
                      <a:r>
                        <a:rPr lang="en-US" sz="20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US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2" marR="57422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+mj-lt"/>
                        </a:rPr>
                        <a:t>Opsgility offers a 30 day subscription free trial for all attendees.</a:t>
                      </a:r>
                    </a:p>
                  </a:txBody>
                  <a:tcPr marL="57422" marR="57422" marT="0" marB="0" anchor="ctr"/>
                </a:tc>
                <a:extLst>
                  <a:ext uri="{0D108BD9-81ED-4DB2-BD59-A6C34878D82A}">
                    <a16:rowId xmlns:a16="http://schemas.microsoft.com/office/drawing/2014/main" xmlns="" val="170742063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690680" y="0"/>
            <a:ext cx="2810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“Stuff We All Get”</a:t>
            </a:r>
          </a:p>
        </p:txBody>
      </p:sp>
      <p:pic>
        <p:nvPicPr>
          <p:cNvPr id="1044" name="Picture 20" descr="CloudMonix-Orange-croppe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67" y="1652022"/>
            <a:ext cx="2381298" cy="48573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9AFB916C-68FD-4EAB-9050-741974400DE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816" y="5638826"/>
            <a:ext cx="1806182" cy="1219173"/>
          </a:xfrm>
          <a:prstGeom prst="rect">
            <a:avLst/>
          </a:prstGeom>
        </p:spPr>
      </p:pic>
      <p:pic>
        <p:nvPicPr>
          <p:cNvPr id="12" name="Picture 11" descr="C:\Users\Mike\AppData\Local\Microsoft\Windows\INetCache\Content.Word\SentryOne-logo-300px.png">
            <a:extLst>
              <a:ext uri="{FF2B5EF4-FFF2-40B4-BE49-F238E27FC236}">
                <a16:creationId xmlns:a16="http://schemas.microsoft.com/office/drawing/2014/main" xmlns="" id="{1E8D2F85-100B-457E-B4C2-85724A6B6872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67" y="2740407"/>
            <a:ext cx="2386558" cy="414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C:\Users\Mike\AppData\Local\Microsoft\Windows\INetCache\Content.Word\Color Logo with Tagline - New Design.png">
            <a:extLst>
              <a:ext uri="{FF2B5EF4-FFF2-40B4-BE49-F238E27FC236}">
                <a16:creationId xmlns:a16="http://schemas.microsoft.com/office/drawing/2014/main" xmlns="" id="{681B0DF1-56A7-45F6-80BD-89EE6AF88DF6}"/>
              </a:ext>
            </a:extLst>
          </p:cNvPr>
          <p:cNvPicPr/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38"/>
          <a:stretch/>
        </p:blipFill>
        <p:spPr bwMode="auto">
          <a:xfrm>
            <a:off x="327626" y="4928920"/>
            <a:ext cx="2297417" cy="632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883002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01978" y="0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Raffle Prizes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200624C-0410-4AB7-B50F-B06EBCD628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816" y="5638826"/>
            <a:ext cx="1806182" cy="1219173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693266" y="1332739"/>
            <a:ext cx="10844131" cy="4232500"/>
            <a:chOff x="857321" y="1536880"/>
            <a:chExt cx="10844131" cy="4232500"/>
          </a:xfrm>
        </p:grpSpPr>
        <p:sp>
          <p:nvSpPr>
            <p:cNvPr id="6" name="TextBox 5"/>
            <p:cNvSpPr txBox="1"/>
            <p:nvPr/>
          </p:nvSpPr>
          <p:spPr>
            <a:xfrm>
              <a:off x="3831543" y="1595422"/>
              <a:ext cx="7869907" cy="923330"/>
            </a:xfrm>
            <a:prstGeom prst="rect">
              <a:avLst/>
            </a:prstGeom>
            <a:solidFill>
              <a:srgbClr val="0A79B8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 Winner: One license chosen from ReSharper, dotTrace Memory, dotTrace Performance, dotCover, dotPeek, PhpStorm, PyCharm, IntelliJ IDEA, AppCode, WebStorm, RubyMine. </a:t>
              </a:r>
              <a:r>
                <a:rPr lang="en-US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You’ll receive a voucher with a code from the organizers.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31541" y="4010846"/>
              <a:ext cx="7869907" cy="646331"/>
            </a:xfrm>
            <a:prstGeom prst="rect">
              <a:avLst/>
            </a:prstGeom>
            <a:solidFill>
              <a:srgbClr val="0A79B8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  <a:hlinkClick r:id="rId3" tooltip="MyGet"/>
                </a:rPr>
                <a:t>MyGet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is offering a free Starter subscription for 1 year for 1 attendee per location. </a:t>
              </a:r>
              <a:r>
                <a:rPr lang="en-US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Give your Full name and email to the Organizers.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15" b="23062"/>
            <a:stretch/>
          </p:blipFill>
          <p:spPr>
            <a:xfrm>
              <a:off x="1300184" y="1536880"/>
              <a:ext cx="1980826" cy="104041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CDBFFF62-C9B5-4C03-A0DA-2B2726B2C55E}"/>
                </a:ext>
              </a:extLst>
            </p:cNvPr>
            <p:cNvSpPr txBox="1"/>
            <p:nvPr/>
          </p:nvSpPr>
          <p:spPr>
            <a:xfrm>
              <a:off x="3831544" y="2813283"/>
              <a:ext cx="7869908" cy="923330"/>
            </a:xfrm>
            <a:prstGeom prst="rect">
              <a:avLst/>
            </a:prstGeom>
            <a:solidFill>
              <a:srgbClr val="0A79B8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 Winner: a 1 year license of </a:t>
              </a:r>
              <a:r>
                <a:rPr lang="nl-BE" b="1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DBSentry</a:t>
              </a:r>
              <a:r>
                <a:rPr lang="nl-B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(</a:t>
              </a:r>
              <a:r>
                <a:rPr lang="nl-BE" b="1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formerly</a:t>
              </a:r>
              <a:r>
                <a:rPr lang="nl-BE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  <a:hlinkClick r:id="rId5"/>
                </a:rPr>
                <a:t>Performance Advisor for Azure SQL Database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) for raffle per location. </a:t>
              </a:r>
              <a:r>
                <a:rPr lang="en-US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Give your Full name and email to the Organizers.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D5FE5993-C5B8-47A4-892F-8315F6CBBC9A}"/>
                </a:ext>
              </a:extLst>
            </p:cNvPr>
            <p:cNvSpPr txBox="1"/>
            <p:nvPr/>
          </p:nvSpPr>
          <p:spPr>
            <a:xfrm>
              <a:off x="3831543" y="5108549"/>
              <a:ext cx="7869907" cy="646331"/>
            </a:xfrm>
            <a:prstGeom prst="rect">
              <a:avLst/>
            </a:prstGeom>
            <a:solidFill>
              <a:srgbClr val="0A79B8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They offer 3 12-month subscriptions per GAB Location.</a:t>
              </a:r>
            </a:p>
            <a:p>
              <a:r>
                <a:rPr lang="en-US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Give your Full name, email phone and company to the Organizers.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xmlns="" id="{B6E080B8-4A59-4DD4-8D61-F1E9CEBA6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321" y="5094048"/>
              <a:ext cx="2423689" cy="675332"/>
            </a:xfrm>
            <a:prstGeom prst="rect">
              <a:avLst/>
            </a:prstGeom>
          </p:spPr>
        </p:pic>
        <p:pic>
          <p:nvPicPr>
            <p:cNvPr id="18" name="Picture 17" descr="C:\Users\Mike\AppData\Local\Microsoft\Windows\INetCache\Content.Word\SentryOne-logo-300px.png">
              <a:extLst>
                <a:ext uri="{FF2B5EF4-FFF2-40B4-BE49-F238E27FC236}">
                  <a16:creationId xmlns:a16="http://schemas.microsoft.com/office/drawing/2014/main" xmlns="" id="{2D3D6532-E48A-4779-A39C-8D250F239392}"/>
                </a:ext>
              </a:extLst>
            </p:cNvPr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452" y="3067787"/>
              <a:ext cx="2386558" cy="41432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38" y="3841003"/>
            <a:ext cx="2204275" cy="57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6746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816" y="5638826"/>
            <a:ext cx="1806182" cy="12191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151728"/>
            <a:ext cx="12191999" cy="255454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nl-BE" sz="8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Time to get going!</a:t>
            </a:r>
            <a:br>
              <a:rPr lang="nl-BE" sz="8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nl-BE" sz="8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Have a GREAT Azure day!</a:t>
            </a:r>
          </a:p>
        </p:txBody>
      </p:sp>
    </p:spTree>
    <p:extLst>
      <p:ext uri="{BB962C8B-B14F-4D97-AF65-F5344CB8AC3E}">
        <p14:creationId xmlns:p14="http://schemas.microsoft.com/office/powerpoint/2010/main" val="43531350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gnus Master Theme">
  <a:themeElements>
    <a:clrScheme name="Custom 4">
      <a:dk1>
        <a:srgbClr val="000000"/>
      </a:dk1>
      <a:lt1>
        <a:srgbClr val="FFFFFF"/>
      </a:lt1>
      <a:dk2>
        <a:srgbClr val="002050"/>
      </a:dk2>
      <a:lt2>
        <a:srgbClr val="FFFFFF"/>
      </a:lt2>
      <a:accent1>
        <a:srgbClr val="0072C6"/>
      </a:accent1>
      <a:accent2>
        <a:srgbClr val="DC3C00"/>
      </a:accent2>
      <a:accent3>
        <a:srgbClr val="505050"/>
      </a:accent3>
      <a:accent4>
        <a:srgbClr val="D2D2D2"/>
      </a:accent4>
      <a:accent5>
        <a:srgbClr val="7FBA00"/>
      </a:accent5>
      <a:accent6>
        <a:srgbClr val="007233"/>
      </a:accent6>
      <a:hlink>
        <a:srgbClr val="FFFFFF"/>
      </a:hlink>
      <a:folHlink>
        <a:srgbClr val="FFFFFF"/>
      </a:folHlink>
    </a:clrScheme>
    <a:fontScheme name="Custom Theme Font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chEd_2013_Template_r05" id="{52CF7746-2BCC-4712-8D0A-4EFD2BD35E94}" vid="{95027F19-C175-4D31-A201-08949528A9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232</Words>
  <Application>Microsoft Office PowerPoint</Application>
  <PresentationFormat>Widescreen</PresentationFormat>
  <Paragraphs>31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Times New Roman</vt:lpstr>
      <vt:lpstr>Magnus Master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Wood</dc:creator>
  <cp:lastModifiedBy>Jason Haley</cp:lastModifiedBy>
  <cp:revision>69</cp:revision>
  <dcterms:created xsi:type="dcterms:W3CDTF">2014-03-24T01:30:59Z</dcterms:created>
  <dcterms:modified xsi:type="dcterms:W3CDTF">2017-04-21T17:10:05Z</dcterms:modified>
</cp:coreProperties>
</file>