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6D53523-5CBE-4F92-9625-A04154A005E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C4E282C-FF61-47F1-B848-A8C082B3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Azure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951544"/>
          </a:xfrm>
        </p:spPr>
        <p:txBody>
          <a:bodyPr>
            <a:normAutofit/>
          </a:bodyPr>
          <a:lstStyle/>
          <a:p>
            <a:r>
              <a:rPr lang="en-US" dirty="0"/>
              <a:t>Burlington MA</a:t>
            </a:r>
          </a:p>
          <a:p>
            <a:r>
              <a:rPr lang="en-US" dirty="0"/>
              <a:t>April 22, 2017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globalazure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31" y="1851659"/>
            <a:ext cx="8933333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</a:t>
            </a:r>
            <a:r>
              <a:rPr lang="en-US" dirty="0" smtClean="0"/>
              <a:t>Local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Developer Experience (DX)</a:t>
            </a:r>
          </a:p>
          <a:p>
            <a:r>
              <a:rPr lang="en-US" dirty="0"/>
              <a:t>Alert Logic</a:t>
            </a:r>
          </a:p>
          <a:p>
            <a:r>
              <a:rPr lang="en-US" dirty="0"/>
              <a:t>North Boston Azure User Group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Thanks </a:t>
            </a:r>
            <a:r>
              <a:rPr lang="en-US" dirty="0"/>
              <a:t>to our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Jason Haley - Compute</a:t>
            </a:r>
          </a:p>
          <a:p>
            <a:r>
              <a:rPr lang="en-US" dirty="0"/>
              <a:t>Jim O’Neil - Storage</a:t>
            </a:r>
          </a:p>
          <a:p>
            <a:r>
              <a:rPr lang="en-US" dirty="0"/>
              <a:t>Jorge Cotillo - DevOps</a:t>
            </a:r>
          </a:p>
          <a:p>
            <a:r>
              <a:rPr lang="en-US" dirty="0"/>
              <a:t>Bryan </a:t>
            </a:r>
            <a:r>
              <a:rPr lang="en-US" dirty="0" err="1"/>
              <a:t>Cafferky</a:t>
            </a:r>
            <a:r>
              <a:rPr lang="en-US" dirty="0"/>
              <a:t> - Managing Azure with PowerShell</a:t>
            </a:r>
          </a:p>
          <a:p>
            <a:r>
              <a:rPr lang="en-US" dirty="0"/>
              <a:t>Bob Familiar – </a:t>
            </a:r>
            <a:r>
              <a:rPr lang="en-US" dirty="0" err="1"/>
              <a:t>IoT</a:t>
            </a:r>
            <a:r>
              <a:rPr lang="en-US" dirty="0"/>
              <a:t> Device </a:t>
            </a:r>
            <a:r>
              <a:rPr lang="en-US" dirty="0" err="1"/>
              <a:t>Managament</a:t>
            </a:r>
            <a:r>
              <a:rPr lang="en-US" dirty="0"/>
              <a:t> using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 err="1"/>
              <a:t>Marija</a:t>
            </a:r>
            <a:r>
              <a:rPr lang="en-US" dirty="0"/>
              <a:t> </a:t>
            </a:r>
            <a:r>
              <a:rPr lang="en-US" dirty="0" err="1"/>
              <a:t>Strazdas</a:t>
            </a:r>
            <a:r>
              <a:rPr lang="en-US" dirty="0"/>
              <a:t> – Shared Security Responsibility in the Azure Cloud</a:t>
            </a:r>
          </a:p>
        </p:txBody>
      </p:sp>
    </p:spTree>
    <p:extLst>
      <p:ext uri="{BB962C8B-B14F-4D97-AF65-F5344CB8AC3E}">
        <p14:creationId xmlns:p14="http://schemas.microsoft.com/office/powerpoint/2010/main" val="12749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sessions (6 presentations and 3 hands on labs) that will give a good foundation of Azure knowledge to participants that do not currently consider themselves experienced users of the Azure Platform</a:t>
            </a:r>
          </a:p>
        </p:txBody>
      </p:sp>
    </p:spTree>
    <p:extLst>
      <p:ext uri="{BB962C8B-B14F-4D97-AF65-F5344CB8AC3E}">
        <p14:creationId xmlns:p14="http://schemas.microsoft.com/office/powerpoint/2010/main" val="27109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569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9:30 – 10:45</a:t>
            </a:r>
            <a:r>
              <a:rPr lang="en-US" dirty="0" smtClean="0"/>
              <a:t> Compute</a:t>
            </a:r>
            <a:endParaRPr lang="en-US" dirty="0"/>
          </a:p>
          <a:p>
            <a:pPr lvl="1"/>
            <a:r>
              <a:rPr lang="en-US" i="1" dirty="0"/>
              <a:t>Hands on Lab</a:t>
            </a:r>
          </a:p>
          <a:p>
            <a:r>
              <a:rPr lang="en-US" b="1" dirty="0" smtClean="0"/>
              <a:t>11:00 12:15</a:t>
            </a:r>
            <a:r>
              <a:rPr lang="en-US" dirty="0" smtClean="0"/>
              <a:t> Storage</a:t>
            </a:r>
            <a:endParaRPr lang="en-US" dirty="0"/>
          </a:p>
          <a:p>
            <a:pPr lvl="1"/>
            <a:r>
              <a:rPr lang="en-US" i="1" dirty="0"/>
              <a:t>Hands on Lab</a:t>
            </a:r>
          </a:p>
          <a:p>
            <a:r>
              <a:rPr lang="en-US" b="1" dirty="0" smtClean="0"/>
              <a:t>12:15 – 12:45</a:t>
            </a:r>
            <a:r>
              <a:rPr lang="en-US" dirty="0" smtClean="0"/>
              <a:t> Lunch</a:t>
            </a:r>
            <a:endParaRPr lang="en-US" dirty="0"/>
          </a:p>
          <a:p>
            <a:r>
              <a:rPr lang="en-US" b="1" dirty="0" smtClean="0"/>
              <a:t>12:45 – 1:30</a:t>
            </a:r>
            <a:r>
              <a:rPr lang="en-US" dirty="0" smtClean="0"/>
              <a:t> DevOps</a:t>
            </a:r>
            <a:endParaRPr lang="en-US" dirty="0"/>
          </a:p>
          <a:p>
            <a:r>
              <a:rPr lang="en-US" b="1" dirty="0" smtClean="0"/>
              <a:t>1:45 – 3:00</a:t>
            </a:r>
            <a:r>
              <a:rPr lang="en-US" dirty="0" smtClean="0"/>
              <a:t> PowerShell</a:t>
            </a:r>
            <a:endParaRPr lang="en-US" dirty="0"/>
          </a:p>
          <a:p>
            <a:pPr lvl="1"/>
            <a:r>
              <a:rPr lang="en-US" i="1" dirty="0"/>
              <a:t>Hands on Lab</a:t>
            </a:r>
          </a:p>
          <a:p>
            <a:r>
              <a:rPr lang="en-US" b="1" dirty="0" smtClean="0"/>
              <a:t>3:00 – 3:15</a:t>
            </a:r>
            <a:r>
              <a:rPr lang="en-US" dirty="0" smtClean="0"/>
              <a:t> Snack </a:t>
            </a:r>
            <a:r>
              <a:rPr lang="en-US" dirty="0"/>
              <a:t>Break</a:t>
            </a:r>
          </a:p>
          <a:p>
            <a:r>
              <a:rPr lang="en-US" b="1" dirty="0" smtClean="0"/>
              <a:t>3:15 – 4:00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 lang="en-US" dirty="0"/>
          </a:p>
          <a:p>
            <a:r>
              <a:rPr lang="en-US" b="1" dirty="0" smtClean="0"/>
              <a:t>4:15 – 5:00 </a:t>
            </a:r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5:00 Raffle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43</TotalTime>
  <Words>153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Global Azure BootCamp</vt:lpstr>
      <vt:lpstr>Facilities</vt:lpstr>
      <vt:lpstr>Thanks to our Local Sponsors</vt:lpstr>
      <vt:lpstr>Big Thanks to our Speakers</vt:lpstr>
      <vt:lpstr>Today’s Objective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Jason Haley</dc:creator>
  <cp:lastModifiedBy>Jason Haley</cp:lastModifiedBy>
  <cp:revision>8</cp:revision>
  <dcterms:created xsi:type="dcterms:W3CDTF">2017-04-18T19:28:04Z</dcterms:created>
  <dcterms:modified xsi:type="dcterms:W3CDTF">2017-04-21T16:54:09Z</dcterms:modified>
</cp:coreProperties>
</file>