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5" r:id="rId1"/>
  </p:sldMasterIdLst>
  <p:notesMasterIdLst>
    <p:notesMasterId r:id="rId21"/>
  </p:notesMasterIdLst>
  <p:sldIdLst>
    <p:sldId id="256" r:id="rId2"/>
    <p:sldId id="259" r:id="rId3"/>
    <p:sldId id="267" r:id="rId4"/>
    <p:sldId id="283" r:id="rId5"/>
    <p:sldId id="284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4" r:id="rId15"/>
    <p:sldId id="278" r:id="rId16"/>
    <p:sldId id="279" r:id="rId17"/>
    <p:sldId id="275" r:id="rId18"/>
    <p:sldId id="26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98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84621-5B25-405D-9F72-43BDF43630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2AAE-B7E4-4DBC-B92F-46554422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connect-ms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folder structure at least 2 deep off of c: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mvc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webapp</a:t>
            </a:r>
            <a:r>
              <a:rPr lang="en-US" dirty="0"/>
              <a:t> up –n jhaleybcc1 –l </a:t>
            </a:r>
            <a:r>
              <a:rPr lang="en-US" dirty="0" err="1"/>
              <a:t>eastus</a:t>
            </a:r>
            <a:r>
              <a:rPr lang="en-US" dirty="0"/>
              <a:t> –</a:t>
            </a:r>
            <a:r>
              <a:rPr lang="en-US" dirty="0" err="1"/>
              <a:t>sku</a:t>
            </a:r>
            <a:r>
              <a:rPr lang="en-US" dirty="0"/>
              <a:t>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HTTP/2 support in April 2018</a:t>
            </a:r>
          </a:p>
          <a:p>
            <a:r>
              <a:rPr lang="en-US" dirty="0"/>
              <a:t>https://blogs.msdn.microsoft.com/appserviceteam/2018/04/13/announcing-http2-support-in-azure-app-service/</a:t>
            </a:r>
          </a:p>
          <a:p>
            <a:endParaRPr lang="en-US" dirty="0"/>
          </a:p>
          <a:p>
            <a:r>
              <a:rPr lang="en-US" dirty="0"/>
              <a:t>FTP changes in May 2018</a:t>
            </a:r>
          </a:p>
          <a:p>
            <a:r>
              <a:rPr lang="en-US" dirty="0"/>
              <a:t>https://blogs.msdn.microsoft.com/appserviceteam/2018/05/08/web-apps-making-changes-to-ftp-deployments/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2018 announcement</a:t>
            </a:r>
          </a:p>
          <a:p>
            <a:r>
              <a:rPr lang="en-US" dirty="0"/>
              <a:t>https://blogs.msdn.microsoft.com/appserviceteam/2018/08/23/devtalk-app-service-ssl-settings-revamp/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</a:t>
            </a:r>
          </a:p>
          <a:p>
            <a:r>
              <a:rPr lang="en-US" dirty="0"/>
              <a:t>https://blogs.msdn.microsoft.com/appserviceteam/2018/06/04/app-service-deployment-center-preview/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Vault and Managed Service Identities</a:t>
            </a:r>
          </a:p>
          <a:p>
            <a:r>
              <a:rPr lang="en-US" dirty="0"/>
              <a:t>https://odetocode.com/blogs/scott/archive/2018/06/13/key-vault-and-managed-service-identities.aspx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Tutorial: Secure Azure SQL Database connection from App Service using a managed identity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https://docs.microsoft.com/en-us/azure/app-service/app-service-web-tutorial-connect-msi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CREATE USER [XXX] FROM EXTERNAL PROVIDER;</a:t>
            </a:r>
          </a:p>
          <a:p>
            <a:r>
              <a:rPr lang="en-US" dirty="0"/>
              <a:t>ALTER ROLE </a:t>
            </a:r>
            <a:r>
              <a:rPr lang="en-US" dirty="0" err="1"/>
              <a:t>db_datareader</a:t>
            </a:r>
            <a:r>
              <a:rPr lang="en-US" dirty="0"/>
              <a:t> ADD MEMBER [XXX];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ROLE </a:t>
            </a:r>
            <a:r>
              <a:rPr lang="en-US" dirty="0" err="1"/>
              <a:t>db_datawriter</a:t>
            </a:r>
            <a:r>
              <a:rPr lang="en-US" dirty="0"/>
              <a:t> ADD MEMBER [XXX];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 ROLE </a:t>
            </a:r>
            <a:r>
              <a:rPr lang="en-US" dirty="0" err="1"/>
              <a:t>db_ddladmin</a:t>
            </a:r>
            <a:r>
              <a:rPr lang="en-US" dirty="0"/>
              <a:t> ADD MEMBER [XXX];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2AAE-B7E4-4DBC-B92F-46554422F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8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Tre8Y" TargetMode="External"/><Relationship Id="rId7" Type="http://schemas.openxmlformats.org/officeDocument/2006/relationships/hyperlink" Target="https://bit.ly/2HEfZCU" TargetMode="External"/><Relationship Id="rId2" Type="http://schemas.openxmlformats.org/officeDocument/2006/relationships/hyperlink" Target="https://github.com/juunas11/Joonasw.ManagedIdentityDe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WjP96m" TargetMode="External"/><Relationship Id="rId5" Type="http://schemas.openxmlformats.org/officeDocument/2006/relationships/hyperlink" Target="https://bit.ly/2RkdJAh" TargetMode="External"/><Relationship Id="rId4" Type="http://schemas.openxmlformats.org/officeDocument/2006/relationships/hyperlink" Target="https://bit.ly/2S7wdI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02D7-8154-43FF-B1DC-B478C10E2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Web Apps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310A-4F78-49BE-98E1-8F7F72478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 – April 2019</a:t>
            </a:r>
          </a:p>
          <a:p>
            <a:r>
              <a:rPr lang="en-US" dirty="0"/>
              <a:t>Jason Haley</a:t>
            </a:r>
          </a:p>
          <a:p>
            <a:r>
              <a:rPr lang="en-US" dirty="0"/>
              <a:t>jason@jasonhaley.com</a:t>
            </a:r>
          </a:p>
        </p:txBody>
      </p:sp>
    </p:spTree>
    <p:extLst>
      <p:ext uri="{BB962C8B-B14F-4D97-AF65-F5344CB8AC3E}">
        <p14:creationId xmlns:p14="http://schemas.microsoft.com/office/powerpoint/2010/main" val="428659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C7E-0642-40F7-A875-FB3ABB4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Deployment Center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1E-0C40-434F-AEC1-D8E452C16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Improved UX</a:t>
            </a:r>
          </a:p>
          <a:p>
            <a:r>
              <a:rPr lang="en-US" dirty="0"/>
              <a:t>Search and filter repositories</a:t>
            </a:r>
          </a:p>
          <a:p>
            <a:r>
              <a:rPr lang="en-US" dirty="0"/>
              <a:t>Revamped log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CB365-D88D-426E-9858-162F001CF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8138" y="2122397"/>
            <a:ext cx="5419999" cy="39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32E-BC17-4347-93DE-622BEC58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CEA-BF8A-4B9C-9623-9C1B8E2CC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Identity blade in Web Apps</a:t>
            </a:r>
          </a:p>
          <a:p>
            <a:r>
              <a:rPr lang="en-US" dirty="0"/>
              <a:t>Allow Azure Resources to authenticate to other resources without storing credentials</a:t>
            </a:r>
          </a:p>
          <a:p>
            <a:r>
              <a:rPr lang="en-US" dirty="0"/>
              <a:t>Available with: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Azure SQL DB</a:t>
            </a:r>
          </a:p>
          <a:p>
            <a:pPr lvl="1"/>
            <a:r>
              <a:rPr lang="en-US" dirty="0"/>
              <a:t>Azure Storage</a:t>
            </a:r>
          </a:p>
          <a:p>
            <a:pPr lvl="1"/>
            <a:r>
              <a:rPr lang="en-US" dirty="0"/>
              <a:t>Others (ARM, Azure Data Lake, Event Hubs, Service Bus)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51DB-DFE3-4293-99DE-8AB5EC5C53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System Assigned</a:t>
            </a:r>
          </a:p>
          <a:p>
            <a:pPr lvl="1"/>
            <a:r>
              <a:rPr lang="en-US" dirty="0"/>
              <a:t>Connects lifecycle of identity with the web app</a:t>
            </a:r>
          </a:p>
          <a:p>
            <a:endParaRPr lang="en-US" dirty="0"/>
          </a:p>
          <a:p>
            <a:r>
              <a:rPr lang="en-US" dirty="0"/>
              <a:t>User Assigned</a:t>
            </a:r>
          </a:p>
          <a:p>
            <a:pPr lvl="1"/>
            <a:r>
              <a:rPr lang="en-US" dirty="0"/>
              <a:t>Stand alone resources and have their own lifecycle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*Note: Deployments Slots have different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B80-9BA0-4372-8B9E-40AB3136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Vnet</a:t>
            </a:r>
            <a:r>
              <a:rPr lang="en-US" dirty="0"/>
              <a:t> Integration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1B6C-5975-4180-8F23-F7F9D0493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 not use Point to Site VPN</a:t>
            </a:r>
          </a:p>
          <a:p>
            <a:r>
              <a:rPr lang="en-US" dirty="0"/>
              <a:t>Multi home style integration</a:t>
            </a:r>
          </a:p>
          <a:p>
            <a:pPr lvl="1"/>
            <a:r>
              <a:rPr lang="en-US" dirty="0"/>
              <a:t>Backend of your app in your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Requires unused subnet with 32 addresses</a:t>
            </a:r>
          </a:p>
          <a:p>
            <a:pPr lvl="1"/>
            <a:r>
              <a:rPr lang="en-US" dirty="0"/>
              <a:t>Needs one address for each App Plan instance</a:t>
            </a:r>
          </a:p>
          <a:p>
            <a:r>
              <a:rPr lang="en-US" dirty="0"/>
              <a:t>Only available on new App Service scale units</a:t>
            </a:r>
          </a:p>
          <a:p>
            <a:r>
              <a:rPr lang="en-US" dirty="0"/>
              <a:t>App and </a:t>
            </a:r>
            <a:r>
              <a:rPr lang="en-US" dirty="0" err="1"/>
              <a:t>VNet</a:t>
            </a:r>
            <a:r>
              <a:rPr lang="en-US" dirty="0"/>
              <a:t> must be in same region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37373-A36B-4640-817F-6A9267F44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203" y="2057400"/>
            <a:ext cx="38790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Service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Extend your </a:t>
            </a:r>
            <a:r>
              <a:rPr lang="en-US" dirty="0" err="1"/>
              <a:t>VNet</a:t>
            </a:r>
            <a:r>
              <a:rPr lang="en-US" dirty="0"/>
              <a:t> to Azure services</a:t>
            </a:r>
          </a:p>
          <a:p>
            <a:r>
              <a:rPr lang="en-US" dirty="0"/>
              <a:t>Available with</a:t>
            </a:r>
          </a:p>
          <a:p>
            <a:pPr lvl="1"/>
            <a:r>
              <a:rPr lang="en-US" dirty="0"/>
              <a:t>Azure Storage</a:t>
            </a:r>
          </a:p>
          <a:p>
            <a:pPr lvl="1"/>
            <a:r>
              <a:rPr lang="en-US" dirty="0"/>
              <a:t>Azure SQL DB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Others (SQL Data Warehouse, PostgreSQL, MySQL, Cosmos DB, Service Bus, Event Hubs)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A967839-8C84-430F-A71F-A3382A24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06" y="2057399"/>
            <a:ext cx="3412560" cy="27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Secret, key and certificate management solution</a:t>
            </a:r>
          </a:p>
          <a:p>
            <a:r>
              <a:rPr lang="en-US" dirty="0"/>
              <a:t>Firewalls and virtual networks</a:t>
            </a:r>
          </a:p>
          <a:p>
            <a:pPr lvl="1"/>
            <a:r>
              <a:rPr lang="en-US" dirty="0"/>
              <a:t>Connect AKV to subnet</a:t>
            </a:r>
          </a:p>
          <a:p>
            <a:pPr lvl="1"/>
            <a:r>
              <a:rPr lang="en-US" dirty="0"/>
              <a:t>IP Firewall</a:t>
            </a:r>
          </a:p>
          <a:p>
            <a:r>
              <a:rPr lang="en-US" dirty="0"/>
              <a:t>Access policies</a:t>
            </a:r>
          </a:p>
          <a:p>
            <a:pPr lvl="1"/>
            <a:r>
              <a:rPr lang="en-US" dirty="0"/>
              <a:t>Manage identity permissions</a:t>
            </a:r>
          </a:p>
          <a:p>
            <a:pPr lvl="2"/>
            <a:r>
              <a:rPr lang="en-US" dirty="0"/>
              <a:t>Users</a:t>
            </a:r>
          </a:p>
          <a:p>
            <a:pPr lvl="2"/>
            <a:r>
              <a:rPr lang="en-US" dirty="0"/>
              <a:t>Managed Identities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B542-7684-4D3B-B3B1-5565618F2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0DD62-7949-4A18-804D-08C68D5F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61" y="2225168"/>
            <a:ext cx="2952381" cy="4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0524A-EF0F-4860-9EDE-11E487BE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48" y="1537903"/>
            <a:ext cx="3721313" cy="41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D9B-33D9-4BC4-8687-EEFFB031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6B0B-B694-4027-9423-5D24E4DE9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Encrypted at rest</a:t>
            </a:r>
          </a:p>
          <a:p>
            <a:pPr lvl="1"/>
            <a:r>
              <a:rPr lang="en-US" dirty="0"/>
              <a:t>Bring your own key (New)</a:t>
            </a:r>
          </a:p>
          <a:p>
            <a:r>
              <a:rPr lang="en-US" dirty="0"/>
              <a:t>Soft delete (New)</a:t>
            </a:r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Managed Identities</a:t>
            </a:r>
          </a:p>
          <a:p>
            <a:r>
              <a:rPr lang="en-US" dirty="0"/>
              <a:t>Firewalls and virtual networks</a:t>
            </a:r>
          </a:p>
          <a:p>
            <a:pPr lvl="1"/>
            <a:r>
              <a:rPr lang="en-US" dirty="0"/>
              <a:t>Connect AKV to subnet</a:t>
            </a:r>
          </a:p>
          <a:p>
            <a:pPr lvl="1"/>
            <a:r>
              <a:rPr lang="en-US" dirty="0"/>
              <a:t>IP 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33961-B0FB-4224-A1A6-FF2D2779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391608"/>
            <a:ext cx="5780952" cy="203809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951862-0D9D-4A8C-832B-5C151B231F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C55F6-6FEF-4FC4-8274-27721F88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08" y="1178990"/>
            <a:ext cx="6009524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8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102-66E1-4734-B22C-F553DFA6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SQL DB from Web App with Managed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A91-3769-4808-8608-3DF685BC19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managed identity to AAD group</a:t>
            </a:r>
          </a:p>
          <a:p>
            <a:r>
              <a:rPr lang="en-US" dirty="0"/>
              <a:t>Grant SQL DB access to managed identity</a:t>
            </a:r>
          </a:p>
          <a:p>
            <a:r>
              <a:rPr lang="en-US" dirty="0"/>
              <a:t>Change connection string</a:t>
            </a:r>
          </a:p>
          <a:p>
            <a:r>
              <a:rPr lang="en-US" dirty="0"/>
              <a:t>Grant minimal privileges to managed identity in SQL DB (Not admin like shown in image)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C529B-9DA2-4964-9CA2-773FD3089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7245" y="4862521"/>
            <a:ext cx="4657143" cy="10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A47BA-F806-4F2C-B0F5-A69E8299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89" y="2198929"/>
            <a:ext cx="5942857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2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04CA-E599-410C-BC9E-6E692F1D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4A85-EE04-473C-AC37-83D89C572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Configures SQL DB to accept communication from a subnet</a:t>
            </a:r>
          </a:p>
          <a:p>
            <a:r>
              <a:rPr lang="en-US" dirty="0"/>
              <a:t>Works with Service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E56CF-914F-42C6-8074-1D58B0565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8996" y="2130984"/>
            <a:ext cx="400952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2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CE0F-BABC-4AC3-BAC9-0E85E54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</a:t>
            </a:r>
            <a:br>
              <a:rPr lang="en-US" dirty="0"/>
            </a:br>
            <a:r>
              <a:rPr lang="en-US" dirty="0"/>
              <a:t>Managed Identity with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37B6-D8EF-471C-BD82-BABFBE76F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https://www.github.com/jasonhaley/SecuringWebApps</a:t>
            </a:r>
          </a:p>
        </p:txBody>
      </p:sp>
    </p:spTree>
    <p:extLst>
      <p:ext uri="{BB962C8B-B14F-4D97-AF65-F5344CB8AC3E}">
        <p14:creationId xmlns:p14="http://schemas.microsoft.com/office/powerpoint/2010/main" val="37957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5726-1CAE-4C0D-9124-1BF0AC4E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FBC4-7C6F-404F-9EAC-92B4A78E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1145"/>
            <a:ext cx="9872871" cy="45772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Samples:</a:t>
            </a:r>
          </a:p>
          <a:p>
            <a:pPr lvl="1"/>
            <a:r>
              <a:rPr lang="en-US" dirty="0">
                <a:hlinkClick r:id="rId2"/>
              </a:rPr>
              <a:t>https://github.com/juunas11/Joonasw.ManagedIdentityDemos</a:t>
            </a:r>
            <a:endParaRPr lang="en-US" dirty="0"/>
          </a:p>
          <a:p>
            <a:r>
              <a:rPr lang="en-US" dirty="0"/>
              <a:t>What is new in Azure App Service networking</a:t>
            </a:r>
          </a:p>
          <a:p>
            <a:pPr lvl="1"/>
            <a:r>
              <a:rPr lang="en-US" dirty="0">
                <a:hlinkClick r:id="rId3"/>
              </a:rPr>
              <a:t>https://bit.ly/2FTre8Y</a:t>
            </a:r>
            <a:endParaRPr lang="en-US" dirty="0"/>
          </a:p>
          <a:p>
            <a:r>
              <a:rPr lang="en-US" dirty="0"/>
              <a:t>In the security trenches of Azure SQL Database and Azure SQL Data Warehouse</a:t>
            </a:r>
          </a:p>
          <a:p>
            <a:pPr lvl="1"/>
            <a:r>
              <a:rPr lang="en-US" dirty="0">
                <a:hlinkClick r:id="rId4"/>
              </a:rPr>
              <a:t>https://bit.ly/2S7wdIX</a:t>
            </a:r>
            <a:endParaRPr lang="en-US" dirty="0"/>
          </a:p>
          <a:p>
            <a:r>
              <a:rPr lang="en-US" dirty="0"/>
              <a:t>Tutorial: Secure Azure SQL Database connection from App Service using a managed identity</a:t>
            </a:r>
          </a:p>
          <a:p>
            <a:pPr lvl="1"/>
            <a:r>
              <a:rPr lang="en-US" dirty="0">
                <a:hlinkClick r:id="rId5"/>
              </a:rPr>
              <a:t>https://bit.ly/2RkdJAh</a:t>
            </a:r>
            <a:endParaRPr lang="en-US" dirty="0"/>
          </a:p>
          <a:p>
            <a:r>
              <a:rPr lang="en-US" dirty="0"/>
              <a:t>Learn how to protect your data in Azure Storage with new features and capabilities</a:t>
            </a:r>
          </a:p>
          <a:p>
            <a:pPr lvl="1"/>
            <a:r>
              <a:rPr lang="en-US" dirty="0">
                <a:hlinkClick r:id="rId6"/>
              </a:rPr>
              <a:t>https://bit.ly/2WjP96m</a:t>
            </a:r>
            <a:endParaRPr lang="en-US" dirty="0"/>
          </a:p>
          <a:p>
            <a:r>
              <a:rPr lang="en-US" dirty="0"/>
              <a:t>Manage keys, secrets, and certificates for secure apps and data with Azure Key Vault </a:t>
            </a:r>
          </a:p>
          <a:p>
            <a:pPr lvl="1"/>
            <a:r>
              <a:rPr lang="en-US" dirty="0">
                <a:hlinkClick r:id="rId7"/>
              </a:rPr>
              <a:t>https://bit.ly/2HEfZCU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5A72-20EB-45D5-9460-1A99A45E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talk: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1575-429D-4E16-9376-DB0DF4F5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newer features of Web Apps</a:t>
            </a:r>
          </a:p>
          <a:p>
            <a:r>
              <a:rPr lang="en-US" dirty="0"/>
              <a:t>Introduce features coming soon</a:t>
            </a:r>
          </a:p>
          <a:p>
            <a:r>
              <a:rPr lang="en-US" dirty="0"/>
              <a:t>Hands on Lab: Managed Identity with a Web App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Key Vault</a:t>
            </a:r>
          </a:p>
          <a:p>
            <a:pPr lvl="1"/>
            <a:r>
              <a:rPr lang="en-US" dirty="0"/>
              <a:t>SQL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FCA-EC10-482B-838C-E97C0A9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9647-CE4F-4F4E-97C8-5F51D3480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23C3-C676-4C0D-B7E8-04951A98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webapp</a:t>
            </a:r>
            <a:r>
              <a:rPr lang="en-US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0ABE-D104-4FA5-AB32-FF41F49D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code to a web app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Nodejs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Static HTML</a:t>
            </a:r>
          </a:p>
        </p:txBody>
      </p:sp>
    </p:spTree>
    <p:extLst>
      <p:ext uri="{BB962C8B-B14F-4D97-AF65-F5344CB8AC3E}">
        <p14:creationId xmlns:p14="http://schemas.microsoft.com/office/powerpoint/2010/main" val="42580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FDD8C2-E923-4A4E-B71D-7EF298E4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" y="955562"/>
            <a:ext cx="11726779" cy="52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E0F-6B1D-4F69-85A0-71F85E87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on App Settings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9105-A743-40DB-8BBB-79753D396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Now called Configurations</a:t>
            </a:r>
          </a:p>
          <a:p>
            <a:r>
              <a:rPr lang="en-US" dirty="0"/>
              <a:t>Now has tabs</a:t>
            </a:r>
          </a:p>
          <a:p>
            <a:r>
              <a:rPr lang="en-US" dirty="0"/>
              <a:t>FTP configuration added</a:t>
            </a:r>
          </a:p>
          <a:p>
            <a:r>
              <a:rPr lang="en-US" dirty="0"/>
              <a:t>HTTP/2 Support</a:t>
            </a:r>
          </a:p>
          <a:p>
            <a:r>
              <a:rPr lang="en-US" dirty="0"/>
              <a:t>Hidden by default</a:t>
            </a:r>
          </a:p>
          <a:p>
            <a:r>
              <a:rPr lang="en-US" dirty="0"/>
              <a:t>Advanced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F7897-C609-4B96-952F-EBF60062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78" y="2967361"/>
            <a:ext cx="462915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DA8A2-CA8A-49ED-876E-8BB207A4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53" y="2373197"/>
            <a:ext cx="50958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F60EB-1EC0-4A89-B645-532D6C88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33" y="4017448"/>
            <a:ext cx="6972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038C-4ACF-458F-BDE4-8EAE0D33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 and SSL Settings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6280-51E8-423C-B61E-75CFDEEBF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 Only</a:t>
            </a:r>
          </a:p>
          <a:p>
            <a:pPr lvl="1"/>
            <a:r>
              <a:rPr lang="en-US" dirty="0"/>
              <a:t>Custom domains blade</a:t>
            </a:r>
          </a:p>
          <a:p>
            <a:pPr lvl="1"/>
            <a:r>
              <a:rPr lang="en-US" dirty="0"/>
              <a:t>SSL Settings blade</a:t>
            </a:r>
          </a:p>
          <a:p>
            <a:r>
              <a:rPr lang="en-US" dirty="0"/>
              <a:t>Minimum TLS Version</a:t>
            </a:r>
          </a:p>
          <a:p>
            <a:r>
              <a:rPr lang="en-US" dirty="0"/>
              <a:t>Manage .</a:t>
            </a:r>
            <a:r>
              <a:rPr lang="en-US" dirty="0" err="1"/>
              <a:t>pfx</a:t>
            </a:r>
            <a:r>
              <a:rPr lang="en-US" dirty="0"/>
              <a:t> certificates</a:t>
            </a:r>
          </a:p>
          <a:p>
            <a:r>
              <a:rPr lang="en-US" dirty="0"/>
              <a:t>Manage .</a:t>
            </a:r>
            <a:r>
              <a:rPr lang="en-US" dirty="0" err="1"/>
              <a:t>cer</a:t>
            </a:r>
            <a:r>
              <a:rPr lang="en-US" dirty="0"/>
              <a:t> certificates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13632-1C42-4C2A-B9EB-41001E181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8524" y="2057399"/>
            <a:ext cx="2628571" cy="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63B3D-4618-45BB-9FD9-BA91DA2BC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24" y="2834898"/>
            <a:ext cx="4790476" cy="20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2E97-86E0-4E15-A2EB-800D12F4F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07" y="4894669"/>
            <a:ext cx="4390476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3474-D4BB-4565-BEFB-75B7472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 on Networking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9591-7258-4613-AE23-950C3C962D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IP Restrictions</a:t>
            </a:r>
          </a:p>
          <a:p>
            <a:r>
              <a:rPr lang="en-US" dirty="0"/>
              <a:t>Allows you to create a white list	</a:t>
            </a:r>
          </a:p>
          <a:p>
            <a:pPr lvl="1"/>
            <a:r>
              <a:rPr lang="en-US" dirty="0"/>
              <a:t>Enforced at the Front Ends (which are upstream from your app)</a:t>
            </a:r>
          </a:p>
          <a:p>
            <a:r>
              <a:rPr lang="en-US" dirty="0"/>
              <a:t>Support for IP 4 and IP 6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12FA-8CD5-4B7E-B0C3-6594027E8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4361" y="2057400"/>
            <a:ext cx="2900740" cy="402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1BB18-B771-4B80-B7A4-EFC94594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71" y="4387279"/>
            <a:ext cx="5571429" cy="100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72CC66-DE1B-4F2A-9227-7F23BC180F88}"/>
              </a:ext>
            </a:extLst>
          </p:cNvPr>
          <p:cNvSpPr txBox="1"/>
          <p:nvPr/>
        </p:nvSpPr>
        <p:spPr>
          <a:xfrm>
            <a:off x="1143000" y="5488242"/>
            <a:ext cx="582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What is new in Azure App Service Networking – Ignite 2018</a:t>
            </a:r>
          </a:p>
        </p:txBody>
      </p:sp>
    </p:spTree>
    <p:extLst>
      <p:ext uri="{BB962C8B-B14F-4D97-AF65-F5344CB8AC3E}">
        <p14:creationId xmlns:p14="http://schemas.microsoft.com/office/powerpoint/2010/main" val="949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60E-35DE-415F-BA35-6C7EBDF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Deployment slots blade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435F-A0FC-4B62-B2AF-C7CFC3432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Improved UX</a:t>
            </a:r>
          </a:p>
          <a:p>
            <a:r>
              <a:rPr lang="en-US" dirty="0"/>
              <a:t>Allows Testing in production feature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51D06-3699-407E-88FC-83A080809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3354" y="3273464"/>
            <a:ext cx="6707304" cy="28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86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1241</TotalTime>
  <Words>785</Words>
  <Application>Microsoft Office PowerPoint</Application>
  <PresentationFormat>Widescreen</PresentationFormat>
  <Paragraphs>151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Corbel</vt:lpstr>
      <vt:lpstr>Basis</vt:lpstr>
      <vt:lpstr>Azure Web Apps 2019</vt:lpstr>
      <vt:lpstr>Goal of this talk:</vt:lpstr>
      <vt:lpstr>Newer Features</vt:lpstr>
      <vt:lpstr>az webapp up</vt:lpstr>
      <vt:lpstr>PowerPoint Presentation</vt:lpstr>
      <vt:lpstr>Changes on App Settings blade</vt:lpstr>
      <vt:lpstr>Custom domains and SSL Settings blades</vt:lpstr>
      <vt:lpstr>New feature on Networking blade</vt:lpstr>
      <vt:lpstr>New Deployment slots blade</vt:lpstr>
      <vt:lpstr>New Deployment Center blade</vt:lpstr>
      <vt:lpstr>Managed Identity</vt:lpstr>
      <vt:lpstr>New Vnet Integration (Preview)</vt:lpstr>
      <vt:lpstr>Virtual Network Service Endpoints</vt:lpstr>
      <vt:lpstr>Azure Key Vault</vt:lpstr>
      <vt:lpstr>Azure Storage</vt:lpstr>
      <vt:lpstr>Secure SQL DB from Web App with Managed Identity</vt:lpstr>
      <vt:lpstr>Virtual Network Rule</vt:lpstr>
      <vt:lpstr>LAB: Managed Identity with Web Apps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Web Apps 2019</dc:title>
  <dc:creator>Jason Haley</dc:creator>
  <cp:lastModifiedBy>Jason Haley</cp:lastModifiedBy>
  <cp:revision>82</cp:revision>
  <dcterms:created xsi:type="dcterms:W3CDTF">2019-01-28T19:51:06Z</dcterms:created>
  <dcterms:modified xsi:type="dcterms:W3CDTF">2019-04-26T20:49:49Z</dcterms:modified>
</cp:coreProperties>
</file>