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Slab"/>
      <p:regular r:id="rId11"/>
      <p:bold r:id="rId12"/>
    </p:embeddedFon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Slab-regular.fntdata"/><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font" Target="fonts/Roboto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 name is Jason Hatfield and this is my overview for my Milestone 4 project.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Today, I will be focusing on the development of my Movie Database App.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436588d87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436588d87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During the development of the Movie Database App, I encountered several challenges that required careful consideration and problem-solving. Let's go through the challenges I faced and how I tackled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validation: Ensuring that all required fields were filled in the Add Movie form was a challenge. I implemented form validation techniques and added client-side checks to ensure data integrity.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Unique movie IDs: Generating unique IDs for each new movie was crucial. I implemented a unique ID generation algorithm that checked existing movie IDs and incremented the highest ID by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Read-only property assignment: Initially, I encountered issues with assigning values to read-only properties in the Movie class. To overcome this, I modified the class structure to include appropriate getters and setters for the properties.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Form submission: Initially, the Add Movie button was not triggering any action upon submission. I reviewed the code and found that the form validation and event binding were missing. I added the necessary form validation logic and event binding to ensure the button triggers the addMovie()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challenges required attention to detail and problem-solving skills, and I'm pleased to say that I successfully addressed them. Now, let's move on to discuss the pending bug or issue I encountered during the project and how I resolved it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436588d8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436588d8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of right now, there are no pending bugs, however if I continue to work with this project, I would like to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436588d87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436588d87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Planning and Organization: One important lesson I learned was the significance of effective planning and organization. By investing time in thorough project planning, including defining clear requirements and establishing a solid project structure, I was able to streamline development and minimize unexpected hurdles.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Debugging and Troubleshooting: Another crucial lesson I learned was the art of debugging and troubleshooting. This project presented various challenges that required me to dig deep into the code, identify issues, and apply systematic debugging techniques. Through this experience, I enhanced my problem-solving skills and became more proficient in identifying and resolving software bugs.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Effective Communication: Effective communication played a vital role in the success of this project. Collaborating with others, seeking guidance when needed, and clearly communicating progress and challenges helped me overcome obstacles efficiently. It reinforced the importance of effective teamwork and communication in achieving project goals.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Continuous Learning: This project served as a reminder of the ever-evolving nature of software development. I recognized the need to stay updated with the latest technologies, frameworks, and best practices. Embracing a mindset of continuous learning allows me to adapt to changing industry trends and continually improve my skills as a developer.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These lessons learned have not only contributed to the successful completion of the Movie Database App but also fostered my personal and professional growth as a software developer. They have equipped me with valuable skills and insights that I will carry forward into future projects. Now, let's conclude our presentation and summarize the key takeaways."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36588d87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36588d87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the development of the Movie Database App was a challenging yet rewarding experience. I would like to express my gratitude to Professor Estey for providing guidance and support throughout this project. This experience has expanded my knowledge and provided valuable hands-on learning opportunities. Moving forward, I am excited to apply what I have learned and continue developing my skills in software development.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Milestone 5 Overview</a:t>
            </a:r>
            <a:endParaRPr/>
          </a:p>
        </p:txBody>
      </p:sp>
      <p:sp>
        <p:nvSpPr>
          <p:cNvPr id="64" name="Google Shape;64;p13"/>
          <p:cNvSpPr txBox="1"/>
          <p:nvPr>
            <p:ph idx="1" type="subTitle"/>
          </p:nvPr>
        </p:nvSpPr>
        <p:spPr>
          <a:xfrm>
            <a:off x="311700" y="2834125"/>
            <a:ext cx="8520600" cy="1406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CST-391</a:t>
            </a:r>
            <a:endParaRPr/>
          </a:p>
          <a:p>
            <a:pPr indent="0" lvl="0" marL="0" rtl="0" algn="ctr">
              <a:spcBef>
                <a:spcPts val="0"/>
              </a:spcBef>
              <a:spcAft>
                <a:spcPts val="0"/>
              </a:spcAft>
              <a:buNone/>
            </a:pPr>
            <a:r>
              <a:rPr lang="en"/>
              <a:t>Jason Hatfield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Challenges Encountered</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List of challenges faced during the milestone</a:t>
            </a:r>
            <a:endParaRPr/>
          </a:p>
          <a:p>
            <a:pPr indent="0" lvl="0" marL="0" rtl="0" algn="l">
              <a:spcBef>
                <a:spcPts val="1200"/>
              </a:spcBef>
              <a:spcAft>
                <a:spcPts val="0"/>
              </a:spcAft>
              <a:buNone/>
            </a:pPr>
            <a:r>
              <a:rPr lang="en"/>
              <a:t>	Data Validation</a:t>
            </a:r>
            <a:endParaRPr/>
          </a:p>
          <a:p>
            <a:pPr indent="0" lvl="0" marL="0" rtl="0" algn="l">
              <a:spcBef>
                <a:spcPts val="1200"/>
              </a:spcBef>
              <a:spcAft>
                <a:spcPts val="0"/>
              </a:spcAft>
              <a:buNone/>
            </a:pPr>
            <a:r>
              <a:rPr lang="en"/>
              <a:t>	Unique Movie IDs</a:t>
            </a:r>
            <a:endParaRPr/>
          </a:p>
          <a:p>
            <a:pPr indent="0" lvl="0" marL="0" rtl="0" algn="l">
              <a:spcBef>
                <a:spcPts val="1200"/>
              </a:spcBef>
              <a:spcAft>
                <a:spcPts val="0"/>
              </a:spcAft>
              <a:buNone/>
            </a:pPr>
            <a:r>
              <a:rPr lang="en"/>
              <a:t>	Read-only Property Assignment</a:t>
            </a:r>
            <a:endParaRPr/>
          </a:p>
          <a:p>
            <a:pPr indent="0" lvl="0" marL="0" rtl="0" algn="l">
              <a:spcBef>
                <a:spcPts val="1200"/>
              </a:spcBef>
              <a:spcAft>
                <a:spcPts val="1200"/>
              </a:spcAft>
              <a:buNone/>
            </a:pPr>
            <a:r>
              <a:rPr lang="en"/>
              <a:t>	Form Submission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Pending Bugs or Issues</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a:t>List of pending bugs or issues identified</a:t>
            </a:r>
            <a:endParaRPr/>
          </a:p>
          <a:p>
            <a:pPr indent="0" lvl="0" marL="457200" rtl="0" algn="l">
              <a:spcBef>
                <a:spcPts val="1200"/>
              </a:spcBef>
              <a:spcAft>
                <a:spcPts val="0"/>
              </a:spcAft>
              <a:buClr>
                <a:schemeClr val="dk1"/>
              </a:buClr>
              <a:buSzPts val="1100"/>
              <a:buFont typeface="Arial"/>
              <a:buNone/>
            </a:pPr>
            <a:r>
              <a:rPr lang="en"/>
              <a:t>Description of each bug or issue</a:t>
            </a:r>
            <a:endParaRPr/>
          </a:p>
          <a:p>
            <a:pPr indent="0" lvl="0" marL="457200" rtl="0" algn="l">
              <a:spcBef>
                <a:spcPts val="1200"/>
              </a:spcBef>
              <a:spcAft>
                <a:spcPts val="0"/>
              </a:spcAft>
              <a:buClr>
                <a:schemeClr val="dk1"/>
              </a:buClr>
              <a:buSzPts val="1100"/>
              <a:buFont typeface="Arial"/>
              <a:buNone/>
            </a:pPr>
            <a:r>
              <a:rPr lang="en"/>
              <a:t>Impact of the bugs or issues on the milestone</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Title: Lessons Learned</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lang="en"/>
              <a:t>Key lessons learned during the project</a:t>
            </a:r>
            <a:endParaRPr/>
          </a:p>
          <a:p>
            <a:pPr indent="0" lvl="0" marL="457200" rtl="0" algn="l">
              <a:spcBef>
                <a:spcPts val="1200"/>
              </a:spcBef>
              <a:spcAft>
                <a:spcPts val="0"/>
              </a:spcAft>
              <a:buClr>
                <a:schemeClr val="dk1"/>
              </a:buClr>
              <a:buSzPts val="1100"/>
              <a:buFont typeface="Arial"/>
              <a:buNone/>
            </a:pPr>
            <a:r>
              <a:rPr lang="en"/>
              <a:t>How these lessons contribute to personal and professional growth</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Summary of the project and its achievements</a:t>
            </a:r>
            <a:endParaRPr/>
          </a:p>
          <a:p>
            <a:pPr indent="0" lvl="0" marL="457200" rtl="0" algn="l">
              <a:spcBef>
                <a:spcPts val="1200"/>
              </a:spcBef>
              <a:spcAft>
                <a:spcPts val="0"/>
              </a:spcAft>
              <a:buNone/>
            </a:pPr>
            <a:r>
              <a:rPr lang="en"/>
              <a:t>Key takeaways from the project</a:t>
            </a:r>
            <a:endParaRPr/>
          </a:p>
          <a:p>
            <a:pPr indent="0" lvl="0" marL="457200" rtl="0" algn="l">
              <a:spcBef>
                <a:spcPts val="1200"/>
              </a:spcBef>
              <a:spcAft>
                <a:spcPts val="0"/>
              </a:spcAft>
              <a:buNone/>
            </a:pPr>
            <a:r>
              <a:rPr lang="en"/>
              <a:t>Acknowledgment of the learning experience and future development opportunities</a:t>
            </a:r>
            <a:endParaRPr/>
          </a:p>
          <a:p>
            <a:pPr indent="0" lvl="0" marL="457200" rtl="0" algn="l">
              <a:spcBef>
                <a:spcPts val="1200"/>
              </a:spcBef>
              <a:spcAft>
                <a:spcPts val="0"/>
              </a:spcAft>
              <a:buClr>
                <a:schemeClr val="dk1"/>
              </a:buClr>
              <a:buSzPts val="1100"/>
              <a:buFont typeface="Arial"/>
              <a:buNone/>
            </a:pPr>
            <a:r>
              <a:t/>
            </a:r>
            <a:endParaRPr/>
          </a:p>
          <a:p>
            <a:pPr indent="0" lvl="0" marL="45720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