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508" autoAdjust="0"/>
  </p:normalViewPr>
  <p:slideViewPr>
    <p:cSldViewPr>
      <p:cViewPr varScale="1">
        <p:scale>
          <a:sx n="67" d="100"/>
          <a:sy n="67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1360-2EA4-407D-B300-8F65B813761B}" type="datetimeFigureOut">
              <a:rPr lang="de-DE" smtClean="0"/>
              <a:pPr/>
              <a:t>28.05.2018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EECBE-DB46-4AC0-BA5E-C4AF7A335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54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700" y="0"/>
            <a:ext cx="9283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2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07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6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69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81" y="5033095"/>
            <a:ext cx="4075233" cy="1881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8130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64" y="6102166"/>
            <a:ext cx="1619918" cy="747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4257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6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6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64" y="6102166"/>
            <a:ext cx="1619918" cy="7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1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232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2495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422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84163" indent="-284163">
              <a:buClr>
                <a:schemeClr val="tx2"/>
              </a:buClr>
              <a:buFont typeface="Wingdings" pitchFamily="2" charset="2"/>
              <a:buChar char="§"/>
              <a:defRPr sz="4000">
                <a:latin typeface="+mn-lt"/>
              </a:defRPr>
            </a:lvl1pPr>
            <a:lvl2pPr marL="517525" indent="-233363">
              <a:buClr>
                <a:schemeClr val="tx2"/>
              </a:buClr>
              <a:buFont typeface="Wingdings" pitchFamily="2" charset="2"/>
              <a:buChar char="§"/>
              <a:defRPr>
                <a:latin typeface="+mn-lt"/>
              </a:defRPr>
            </a:lvl2pPr>
            <a:lvl3pPr marL="741363" indent="-223838">
              <a:buClr>
                <a:schemeClr val="tx2"/>
              </a:buClr>
              <a:buFont typeface="Wingdings" pitchFamily="2" charset="2"/>
              <a:buChar char="§"/>
              <a:tabLst/>
              <a:defRPr>
                <a:latin typeface="+mn-lt"/>
              </a:defRPr>
            </a:lvl3pPr>
            <a:lvl4pPr marL="914400" indent="-173038">
              <a:buClr>
                <a:schemeClr val="tx2"/>
              </a:buClr>
              <a:buFont typeface="Wingdings" pitchFamily="2" charset="2"/>
              <a:buChar char="§"/>
              <a:defRPr>
                <a:latin typeface="+mn-lt"/>
              </a:defRPr>
            </a:lvl4pPr>
            <a:lvl5pPr marL="1087438" indent="-173038">
              <a:buClr>
                <a:schemeClr val="tx2"/>
              </a:buClr>
              <a:buFont typeface="Wingdings" pitchFamily="2" charset="2"/>
              <a:buChar char="§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480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164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340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2351413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1"/>
            <a:ext cx="4047274" cy="2351413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520700" marR="0" lvl="1" indent="-2286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85800" marR="0" lvl="2" indent="-165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63600" marR="0" lvl="3" indent="-1778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8700" marR="0" lvl="4" indent="-165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88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7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15315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7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795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75086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8014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67760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34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4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82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4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3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1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9388"/>
            <a:ext cx="914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2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755998"/>
            <a:ext cx="8809484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adatum.com / 1 forest / 3 domain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SMTP domain @adatum.com</a:t>
            </a: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86" y="1490102"/>
            <a:ext cx="2486730" cy="53265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2771800" y="2832131"/>
            <a:ext cx="1932931" cy="3104221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39" name="Rounded Rectangle 844803"/>
          <p:cNvSpPr>
            <a:spLocks noChangeArrowheads="1"/>
          </p:cNvSpPr>
          <p:nvPr/>
        </p:nvSpPr>
        <p:spPr bwMode="auto">
          <a:xfrm>
            <a:off x="422449" y="2832131"/>
            <a:ext cx="1880742" cy="3096344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ny.adatum.com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96" y="2832131"/>
            <a:ext cx="1735452" cy="31138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lon.adatum.com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A. Datum Current Exchange Environment</a:t>
            </a:r>
          </a:p>
        </p:txBody>
      </p:sp>
      <p:pic>
        <p:nvPicPr>
          <p:cNvPr id="14367" name="Picture 19" descr="Server0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15816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96" name="AutoShape 48"/>
          <p:cNvSpPr>
            <a:spLocks noChangeArrowheads="1"/>
          </p:cNvSpPr>
          <p:nvPr/>
        </p:nvSpPr>
        <p:spPr bwMode="auto">
          <a:xfrm>
            <a:off x="755576" y="531692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NY-EX1</a:t>
            </a:r>
          </a:p>
        </p:txBody>
      </p:sp>
      <p:pic>
        <p:nvPicPr>
          <p:cNvPr id="48" name="Picture 19" descr="Server01">
            <a:extLst>
              <a:ext uri="{FF2B5EF4-FFF2-40B4-BE49-F238E27FC236}">
                <a16:creationId xmlns:a16="http://schemas.microsoft.com/office/drawing/2014/main" id="{D73926A1-FD05-48FC-993B-9FE85EEF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63888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9" descr="Server01">
            <a:extLst>
              <a:ext uri="{FF2B5EF4-FFF2-40B4-BE49-F238E27FC236}">
                <a16:creationId xmlns:a16="http://schemas.microsoft.com/office/drawing/2014/main" id="{2D55E8F7-2060-4193-943B-C955C5B3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11960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AutoShape 48">
            <a:extLst>
              <a:ext uri="{FF2B5EF4-FFF2-40B4-BE49-F238E27FC236}">
                <a16:creationId xmlns:a16="http://schemas.microsoft.com/office/drawing/2014/main" id="{E6CB52C2-B63A-449D-A486-BB844BB8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09" y="531565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NY-EX2</a:t>
            </a:r>
          </a:p>
        </p:txBody>
      </p:sp>
      <p:sp>
        <p:nvSpPr>
          <p:cNvPr id="51" name="AutoShape 48">
            <a:extLst>
              <a:ext uri="{FF2B5EF4-FFF2-40B4-BE49-F238E27FC236}">
                <a16:creationId xmlns:a16="http://schemas.microsoft.com/office/drawing/2014/main" id="{330C6C62-682E-427D-B07B-72F24FA8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235" y="534948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ATL-EX1</a:t>
            </a: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0CB53B75-380A-456A-83B9-50DC70A2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55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ATL-EX2</a:t>
            </a:r>
          </a:p>
        </p:txBody>
      </p:sp>
      <p:sp>
        <p:nvSpPr>
          <p:cNvPr id="53" name="AutoShape 48">
            <a:extLst>
              <a:ext uri="{FF2B5EF4-FFF2-40B4-BE49-F238E27FC236}">
                <a16:creationId xmlns:a16="http://schemas.microsoft.com/office/drawing/2014/main" id="{1B9ECC3C-3A05-4A9C-9DB8-D912F8DF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60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ATL-EX3</a:t>
            </a:r>
          </a:p>
        </p:txBody>
      </p:sp>
      <p:pic>
        <p:nvPicPr>
          <p:cNvPr id="54" name="Picture 19" descr="Server01">
            <a:extLst>
              <a:ext uri="{FF2B5EF4-FFF2-40B4-BE49-F238E27FC236}">
                <a16:creationId xmlns:a16="http://schemas.microsoft.com/office/drawing/2014/main" id="{6B3283F8-96D5-48BF-9B5B-C88C0885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9" descr="Server01">
            <a:extLst>
              <a:ext uri="{FF2B5EF4-FFF2-40B4-BE49-F238E27FC236}">
                <a16:creationId xmlns:a16="http://schemas.microsoft.com/office/drawing/2014/main" id="{519F8EA4-1511-49A4-AAFF-FD6B6C60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4766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9" descr="Server01">
            <a:extLst>
              <a:ext uri="{FF2B5EF4-FFF2-40B4-BE49-F238E27FC236}">
                <a16:creationId xmlns:a16="http://schemas.microsoft.com/office/drawing/2014/main" id="{C101EEE6-0B83-4552-B5A5-F5B44C50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9" descr="Server01">
            <a:extLst>
              <a:ext uri="{FF2B5EF4-FFF2-40B4-BE49-F238E27FC236}">
                <a16:creationId xmlns:a16="http://schemas.microsoft.com/office/drawing/2014/main" id="{F89D32A8-F274-4808-8701-8B15B6D1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28184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59" y="5295861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79" y="5295002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8809485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03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 Protection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681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pic>
        <p:nvPicPr>
          <p:cNvPr id="65" name="Picture 19" descr="Server01">
            <a:extLst>
              <a:ext uri="{FF2B5EF4-FFF2-40B4-BE49-F238E27FC236}">
                <a16:creationId xmlns:a16="http://schemas.microsoft.com/office/drawing/2014/main" id="{D3507693-B7ED-4891-8857-02FC0B6E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956376" y="4611921"/>
            <a:ext cx="331380" cy="6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529" y="5156899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0" y="219217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68" name="AutoShape 48">
            <a:extLst>
              <a:ext uri="{FF2B5EF4-FFF2-40B4-BE49-F238E27FC236}">
                <a16:creationId xmlns:a16="http://schemas.microsoft.com/office/drawing/2014/main" id="{14FF014F-7893-4E58-B58C-8247ED09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03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494" y="560469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2010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565" y="560424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65" idx="0"/>
          </p:cNvCxnSpPr>
          <p:nvPr/>
        </p:nvCxnSpPr>
        <p:spPr bwMode="auto">
          <a:xfrm>
            <a:off x="8122066" y="2022755"/>
            <a:ext cx="0" cy="25891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1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7D5-55FA-4452-9782-0318F48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EB34-8DB5-4F62-80BB-23506A8E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5749180"/>
          </a:xfrm>
        </p:spPr>
        <p:txBody>
          <a:bodyPr/>
          <a:lstStyle/>
          <a:p>
            <a:r>
              <a:rPr lang="en-US" dirty="0"/>
              <a:t>Question: What components do you need to install and configure to satisfy the requirements?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079E-259B-495C-B855-5E7D98ED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43A7-8440-4909-8676-282821CE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are the licensing requirements for Exchange Online?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7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DB24-E89F-4288-A9CB-F5D73024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8A52-D371-445D-97DF-A85074FC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existing Exchange Server server(s) can you use for Hybrid transport and </a:t>
            </a:r>
            <a:r>
              <a:rPr lang="en-US" dirty="0" err="1"/>
              <a:t>AutoDiscover</a:t>
            </a:r>
            <a:r>
              <a:rPr lang="en-US" dirty="0"/>
              <a:t>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2E27-65C6-46A3-B5E0-4F709B2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D4EC-9336-4747-9C2B-9FE0DB6B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additional areas do you need to plan to run the HCW successfully?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5FCC-6AA9-4BD2-8F9E-5A4D6ECB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ACD-2CBE-4E96-A181-20877282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would be different if A. Datum were running only Exchange Server 2010 and Exchange 2013 but not Exchange Server 2016 on-premises?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6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755998"/>
            <a:ext cx="8809484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adatum.com / 1 forest / 3 domain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SMTP domain @adatum.com</a:t>
            </a: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86" y="1490102"/>
            <a:ext cx="2486730" cy="53265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2771800" y="2832131"/>
            <a:ext cx="1932931" cy="3104221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39" name="Rounded Rectangle 844803"/>
          <p:cNvSpPr>
            <a:spLocks noChangeArrowheads="1"/>
          </p:cNvSpPr>
          <p:nvPr/>
        </p:nvSpPr>
        <p:spPr bwMode="auto">
          <a:xfrm>
            <a:off x="422449" y="2832131"/>
            <a:ext cx="1880742" cy="3096344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ny.adatum.com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96" y="2832131"/>
            <a:ext cx="1735452" cy="31138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lon.adatum.com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Draw a Solution (Optional)</a:t>
            </a:r>
          </a:p>
        </p:txBody>
      </p:sp>
      <p:pic>
        <p:nvPicPr>
          <p:cNvPr id="14367" name="Picture 19" descr="Server0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15816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96" name="AutoShape 48"/>
          <p:cNvSpPr>
            <a:spLocks noChangeArrowheads="1"/>
          </p:cNvSpPr>
          <p:nvPr/>
        </p:nvSpPr>
        <p:spPr bwMode="auto">
          <a:xfrm>
            <a:off x="755576" y="531692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NY-EX1</a:t>
            </a:r>
          </a:p>
        </p:txBody>
      </p:sp>
      <p:pic>
        <p:nvPicPr>
          <p:cNvPr id="48" name="Picture 19" descr="Server01">
            <a:extLst>
              <a:ext uri="{FF2B5EF4-FFF2-40B4-BE49-F238E27FC236}">
                <a16:creationId xmlns:a16="http://schemas.microsoft.com/office/drawing/2014/main" id="{D73926A1-FD05-48FC-993B-9FE85EEF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63888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9" descr="Server01">
            <a:extLst>
              <a:ext uri="{FF2B5EF4-FFF2-40B4-BE49-F238E27FC236}">
                <a16:creationId xmlns:a16="http://schemas.microsoft.com/office/drawing/2014/main" id="{2D55E8F7-2060-4193-943B-C955C5B3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11960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AutoShape 48">
            <a:extLst>
              <a:ext uri="{FF2B5EF4-FFF2-40B4-BE49-F238E27FC236}">
                <a16:creationId xmlns:a16="http://schemas.microsoft.com/office/drawing/2014/main" id="{E6CB52C2-B63A-449D-A486-BB844BB8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09" y="531565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NY-EX2</a:t>
            </a:r>
          </a:p>
        </p:txBody>
      </p:sp>
      <p:sp>
        <p:nvSpPr>
          <p:cNvPr id="51" name="AutoShape 48">
            <a:extLst>
              <a:ext uri="{FF2B5EF4-FFF2-40B4-BE49-F238E27FC236}">
                <a16:creationId xmlns:a16="http://schemas.microsoft.com/office/drawing/2014/main" id="{330C6C62-682E-427D-B07B-72F24FA8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235" y="534948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ATL-EX1</a:t>
            </a: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0CB53B75-380A-456A-83B9-50DC70A2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55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ATL-EX2</a:t>
            </a:r>
          </a:p>
        </p:txBody>
      </p:sp>
      <p:sp>
        <p:nvSpPr>
          <p:cNvPr id="53" name="AutoShape 48">
            <a:extLst>
              <a:ext uri="{FF2B5EF4-FFF2-40B4-BE49-F238E27FC236}">
                <a16:creationId xmlns:a16="http://schemas.microsoft.com/office/drawing/2014/main" id="{1B9ECC3C-3A05-4A9C-9DB8-D912F8DF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60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ATL-EX3</a:t>
            </a:r>
          </a:p>
        </p:txBody>
      </p:sp>
      <p:pic>
        <p:nvPicPr>
          <p:cNvPr id="54" name="Picture 19" descr="Server01">
            <a:extLst>
              <a:ext uri="{FF2B5EF4-FFF2-40B4-BE49-F238E27FC236}">
                <a16:creationId xmlns:a16="http://schemas.microsoft.com/office/drawing/2014/main" id="{6B3283F8-96D5-48BF-9B5B-C88C0885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9" descr="Server01">
            <a:extLst>
              <a:ext uri="{FF2B5EF4-FFF2-40B4-BE49-F238E27FC236}">
                <a16:creationId xmlns:a16="http://schemas.microsoft.com/office/drawing/2014/main" id="{519F8EA4-1511-49A4-AAFF-FD6B6C60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4766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9" descr="Server01">
            <a:extLst>
              <a:ext uri="{FF2B5EF4-FFF2-40B4-BE49-F238E27FC236}">
                <a16:creationId xmlns:a16="http://schemas.microsoft.com/office/drawing/2014/main" id="{C101EEE6-0B83-4552-B5A5-F5B44C50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9" descr="Server01">
            <a:extLst>
              <a:ext uri="{FF2B5EF4-FFF2-40B4-BE49-F238E27FC236}">
                <a16:creationId xmlns:a16="http://schemas.microsoft.com/office/drawing/2014/main" id="{F89D32A8-F274-4808-8701-8B15B6D1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28184" y="4725289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59" y="5295861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79" y="5295002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8809485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03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 Protection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681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pic>
        <p:nvPicPr>
          <p:cNvPr id="65" name="Picture 19" descr="Server01">
            <a:extLst>
              <a:ext uri="{FF2B5EF4-FFF2-40B4-BE49-F238E27FC236}">
                <a16:creationId xmlns:a16="http://schemas.microsoft.com/office/drawing/2014/main" id="{D3507693-B7ED-4891-8857-02FC0B6E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956376" y="4611921"/>
            <a:ext cx="331380" cy="6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529" y="5156899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0" y="219217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68" name="AutoShape 48">
            <a:extLst>
              <a:ext uri="{FF2B5EF4-FFF2-40B4-BE49-F238E27FC236}">
                <a16:creationId xmlns:a16="http://schemas.microsoft.com/office/drawing/2014/main" id="{14FF014F-7893-4E58-B58C-8247ED09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03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494" y="560469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2010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565" y="560424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65" idx="0"/>
          </p:cNvCxnSpPr>
          <p:nvPr/>
        </p:nvCxnSpPr>
        <p:spPr bwMode="auto">
          <a:xfrm>
            <a:off x="8122066" y="2022755"/>
            <a:ext cx="0" cy="25891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0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755998"/>
            <a:ext cx="8809484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adatum.com / 1 forest / 3 domain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SMTP domain @adatum.com</a:t>
            </a: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86" y="1490102"/>
            <a:ext cx="2486730" cy="53265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2771800" y="3972926"/>
            <a:ext cx="1932931" cy="1963426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39" name="Rounded Rectangle 844803"/>
          <p:cNvSpPr>
            <a:spLocks noChangeArrowheads="1"/>
          </p:cNvSpPr>
          <p:nvPr/>
        </p:nvSpPr>
        <p:spPr bwMode="auto">
          <a:xfrm>
            <a:off x="422449" y="2832131"/>
            <a:ext cx="1880742" cy="3096344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ny.adatum.com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96" y="2832131"/>
            <a:ext cx="1735452" cy="31138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lon.adatum.com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Mailboxes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Possible Solution</a:t>
            </a:r>
          </a:p>
        </p:txBody>
      </p:sp>
      <p:pic>
        <p:nvPicPr>
          <p:cNvPr id="14367" name="Picture 19" descr="Server0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15816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96" name="AutoShape 48"/>
          <p:cNvSpPr>
            <a:spLocks noChangeArrowheads="1"/>
          </p:cNvSpPr>
          <p:nvPr/>
        </p:nvSpPr>
        <p:spPr bwMode="auto">
          <a:xfrm>
            <a:off x="755576" y="531692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NY-EX1</a:t>
            </a:r>
          </a:p>
        </p:txBody>
      </p:sp>
      <p:pic>
        <p:nvPicPr>
          <p:cNvPr id="48" name="Picture 19" descr="Server01">
            <a:extLst>
              <a:ext uri="{FF2B5EF4-FFF2-40B4-BE49-F238E27FC236}">
                <a16:creationId xmlns:a16="http://schemas.microsoft.com/office/drawing/2014/main" id="{D73926A1-FD05-48FC-993B-9FE85EEF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63888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9" descr="Server01">
            <a:extLst>
              <a:ext uri="{FF2B5EF4-FFF2-40B4-BE49-F238E27FC236}">
                <a16:creationId xmlns:a16="http://schemas.microsoft.com/office/drawing/2014/main" id="{2D55E8F7-2060-4193-943B-C955C5B3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11960" y="477891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AutoShape 48">
            <a:extLst>
              <a:ext uri="{FF2B5EF4-FFF2-40B4-BE49-F238E27FC236}">
                <a16:creationId xmlns:a16="http://schemas.microsoft.com/office/drawing/2014/main" id="{E6CB52C2-B63A-449D-A486-BB844BB8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09" y="5315650"/>
            <a:ext cx="494525" cy="467539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NY-EX2</a:t>
            </a:r>
          </a:p>
        </p:txBody>
      </p:sp>
      <p:sp>
        <p:nvSpPr>
          <p:cNvPr id="51" name="AutoShape 48">
            <a:extLst>
              <a:ext uri="{FF2B5EF4-FFF2-40B4-BE49-F238E27FC236}">
                <a16:creationId xmlns:a16="http://schemas.microsoft.com/office/drawing/2014/main" id="{330C6C62-682E-427D-B07B-72F24FA8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235" y="534948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ATL-EX1</a:t>
            </a: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0CB53B75-380A-456A-83B9-50DC70A2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55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ATL-EX2</a:t>
            </a:r>
          </a:p>
        </p:txBody>
      </p:sp>
      <p:sp>
        <p:nvSpPr>
          <p:cNvPr id="53" name="AutoShape 48">
            <a:extLst>
              <a:ext uri="{FF2B5EF4-FFF2-40B4-BE49-F238E27FC236}">
                <a16:creationId xmlns:a16="http://schemas.microsoft.com/office/drawing/2014/main" id="{1B9ECC3C-3A05-4A9C-9DB8-D912F8DF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60" y="5348630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ATL-EX3</a:t>
            </a:r>
          </a:p>
        </p:txBody>
      </p:sp>
      <p:pic>
        <p:nvPicPr>
          <p:cNvPr id="54" name="Picture 19" descr="Server01">
            <a:extLst>
              <a:ext uri="{FF2B5EF4-FFF2-40B4-BE49-F238E27FC236}">
                <a16:creationId xmlns:a16="http://schemas.microsoft.com/office/drawing/2014/main" id="{6B3283F8-96D5-48BF-9B5B-C88C0885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9" descr="Server01">
            <a:extLst>
              <a:ext uri="{FF2B5EF4-FFF2-40B4-BE49-F238E27FC236}">
                <a16:creationId xmlns:a16="http://schemas.microsoft.com/office/drawing/2014/main" id="{519F8EA4-1511-49A4-AAFF-FD6B6C60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47664" y="4776347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9" descr="Server01">
            <a:extLst>
              <a:ext uri="{FF2B5EF4-FFF2-40B4-BE49-F238E27FC236}">
                <a16:creationId xmlns:a16="http://schemas.microsoft.com/office/drawing/2014/main" id="{C101EEE6-0B83-4552-B5A5-F5B44C50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4799722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9" descr="Server01">
            <a:extLst>
              <a:ext uri="{FF2B5EF4-FFF2-40B4-BE49-F238E27FC236}">
                <a16:creationId xmlns:a16="http://schemas.microsoft.com/office/drawing/2014/main" id="{F89D32A8-F274-4808-8701-8B15B6D1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28184" y="4799722"/>
            <a:ext cx="346532" cy="64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59" y="5374075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79" y="5373216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LON-EX2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8809485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03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Exchange Online Protection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681" y="1474606"/>
            <a:ext cx="2486730" cy="54814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pic>
        <p:nvPicPr>
          <p:cNvPr id="65" name="Picture 19" descr="Server01">
            <a:extLst>
              <a:ext uri="{FF2B5EF4-FFF2-40B4-BE49-F238E27FC236}">
                <a16:creationId xmlns:a16="http://schemas.microsoft.com/office/drawing/2014/main" id="{D3507693-B7ED-4891-8857-02FC0B6E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956376" y="4611921"/>
            <a:ext cx="331380" cy="6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529" y="5156899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0" y="219217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68" name="AutoShape 48">
            <a:extLst>
              <a:ext uri="{FF2B5EF4-FFF2-40B4-BE49-F238E27FC236}">
                <a16:creationId xmlns:a16="http://schemas.microsoft.com/office/drawing/2014/main" id="{14FF014F-7893-4E58-B58C-8247ED09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03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494" y="560469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2016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565" y="5604249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2013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65" idx="0"/>
          </p:cNvCxnSpPr>
          <p:nvPr/>
        </p:nvCxnSpPr>
        <p:spPr bwMode="auto">
          <a:xfrm>
            <a:off x="8122066" y="2022755"/>
            <a:ext cx="0" cy="25891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19" descr="Server01">
            <a:extLst>
              <a:ext uri="{FF2B5EF4-FFF2-40B4-BE49-F238E27FC236}">
                <a16:creationId xmlns:a16="http://schemas.microsoft.com/office/drawing/2014/main" id="{CCB5E99D-B640-41B4-973C-FA9DB78F8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43949" y="3094565"/>
            <a:ext cx="287891" cy="5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ounded Rectangle 844803">
            <a:extLst>
              <a:ext uri="{FF2B5EF4-FFF2-40B4-BE49-F238E27FC236}">
                <a16:creationId xmlns:a16="http://schemas.microsoft.com/office/drawing/2014/main" id="{2CBC9DDD-147B-46F6-B58C-2C45CD3D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627" y="2832131"/>
            <a:ext cx="2558579" cy="1064662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DMZ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AutoShape 48">
            <a:extLst>
              <a:ext uri="{FF2B5EF4-FFF2-40B4-BE49-F238E27FC236}">
                <a16:creationId xmlns:a16="http://schemas.microsoft.com/office/drawing/2014/main" id="{F3CF056A-6B9B-4E61-90BB-01812A48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458" y="3162721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Edge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0EBF98-08D4-4654-8508-07EAC9B7AE02}"/>
              </a:ext>
            </a:extLst>
          </p:cNvPr>
          <p:cNvCxnSpPr>
            <a:cxnSpLocks/>
          </p:cNvCxnSpPr>
          <p:nvPr/>
        </p:nvCxnSpPr>
        <p:spPr bwMode="auto">
          <a:xfrm>
            <a:off x="2987824" y="2019693"/>
            <a:ext cx="0" cy="104926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D84F77-171A-4E84-96AF-0CD55E6A280C}"/>
              </a:ext>
            </a:extLst>
          </p:cNvPr>
          <p:cNvCxnSpPr>
            <a:cxnSpLocks/>
          </p:cNvCxnSpPr>
          <p:nvPr/>
        </p:nvCxnSpPr>
        <p:spPr bwMode="auto">
          <a:xfrm>
            <a:off x="2987824" y="3630834"/>
            <a:ext cx="0" cy="114551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utoShape 48">
            <a:extLst>
              <a:ext uri="{FF2B5EF4-FFF2-40B4-BE49-F238E27FC236}">
                <a16:creationId xmlns:a16="http://schemas.microsoft.com/office/drawing/2014/main" id="{9C129A75-6381-4A48-93F6-9B99280E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769" y="5593864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-Password Sync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-Exchange Hybrid</a:t>
            </a:r>
          </a:p>
        </p:txBody>
      </p:sp>
      <p:sp>
        <p:nvSpPr>
          <p:cNvPr id="42" name="Rounded Rectangle 844803">
            <a:extLst>
              <a:ext uri="{FF2B5EF4-FFF2-40B4-BE49-F238E27FC236}">
                <a16:creationId xmlns:a16="http://schemas.microsoft.com/office/drawing/2014/main" id="{B60875FD-178D-44C3-878D-328A245B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4" y="4467365"/>
            <a:ext cx="1543622" cy="27290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NLB / Proxy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EE6AE6-8DAF-4A14-BE0F-C4BEAF8CE1F2}"/>
              </a:ext>
            </a:extLst>
          </p:cNvPr>
          <p:cNvCxnSpPr>
            <a:cxnSpLocks/>
          </p:cNvCxnSpPr>
          <p:nvPr/>
        </p:nvCxnSpPr>
        <p:spPr bwMode="auto">
          <a:xfrm>
            <a:off x="4427984" y="2492896"/>
            <a:ext cx="0" cy="19696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AutoShape 48">
            <a:extLst>
              <a:ext uri="{FF2B5EF4-FFF2-40B4-BE49-F238E27FC236}">
                <a16:creationId xmlns:a16="http://schemas.microsoft.com/office/drawing/2014/main" id="{EF6A1E3D-8914-4417-AD1C-27CD27ED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088" y="3186351"/>
            <a:ext cx="494525" cy="41659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Autodiscover</a:t>
            </a:r>
          </a:p>
        </p:txBody>
      </p:sp>
      <p:sp>
        <p:nvSpPr>
          <p:cNvPr id="47" name="Rounded Rectangle 844803">
            <a:extLst>
              <a:ext uri="{FF2B5EF4-FFF2-40B4-BE49-F238E27FC236}">
                <a16:creationId xmlns:a16="http://schemas.microsoft.com/office/drawing/2014/main" id="{D3D03979-7C2D-4412-9FAD-DF640405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30" y="4467365"/>
            <a:ext cx="1543622" cy="27290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NLB / Proxy</a:t>
            </a:r>
          </a:p>
        </p:txBody>
      </p:sp>
      <p:sp>
        <p:nvSpPr>
          <p:cNvPr id="55" name="Rounded Rectangle 844803">
            <a:extLst>
              <a:ext uri="{FF2B5EF4-FFF2-40B4-BE49-F238E27FC236}">
                <a16:creationId xmlns:a16="http://schemas.microsoft.com/office/drawing/2014/main" id="{16F5A5E8-B627-427A-8DC3-A6741D69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829" y="4467365"/>
            <a:ext cx="1543622" cy="272909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NLB / Proxy</a:t>
            </a:r>
          </a:p>
        </p:txBody>
      </p:sp>
    </p:spTree>
    <p:extLst>
      <p:ext uri="{BB962C8B-B14F-4D97-AF65-F5344CB8AC3E}">
        <p14:creationId xmlns:p14="http://schemas.microsoft.com/office/powerpoint/2010/main" val="4184908931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-30055_Office365 Template 2012 - 16x9 - White Background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372</Words>
  <Application>Microsoft Office PowerPoint</Application>
  <PresentationFormat>On-screen Show (4:3)</PresentationFormat>
  <Paragraphs>168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Consolas</vt:lpstr>
      <vt:lpstr>Segoe</vt:lpstr>
      <vt:lpstr>Segoe Light</vt:lpstr>
      <vt:lpstr>Segoe Semibold</vt:lpstr>
      <vt:lpstr>Segoe UI</vt:lpstr>
      <vt:lpstr>Segoe UI Light</vt:lpstr>
      <vt:lpstr>Verdana</vt:lpstr>
      <vt:lpstr>Wingdings</vt:lpstr>
      <vt:lpstr>NG_MOC_Template</vt:lpstr>
      <vt:lpstr>5-30055_Office365 Template 2012 - 16x9 - White Background</vt:lpstr>
      <vt:lpstr>A. Datum Current Exchange Environment</vt:lpstr>
      <vt:lpstr>Question 1</vt:lpstr>
      <vt:lpstr>Question 2</vt:lpstr>
      <vt:lpstr>Question 3</vt:lpstr>
      <vt:lpstr>Question 4</vt:lpstr>
      <vt:lpstr>Question 5</vt:lpstr>
      <vt:lpstr>Draw a Solution (Optional)</vt:lpstr>
      <vt:lpstr>Possible Solution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Federation Delegation Works for Exchange Online</dc:title>
  <dc:creator>Siegfried Jagott</dc:creator>
  <cp:lastModifiedBy>Richard Luckett</cp:lastModifiedBy>
  <cp:revision>27</cp:revision>
  <dcterms:created xsi:type="dcterms:W3CDTF">2012-11-07T19:27:43Z</dcterms:created>
  <dcterms:modified xsi:type="dcterms:W3CDTF">2018-05-29T12:06:38Z</dcterms:modified>
</cp:coreProperties>
</file>