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9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7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6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9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1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7E4A-FA19-47AD-AA06-589186B193D2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F7B5B-C959-41FD-BE12-25D2B506B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17" y="43520"/>
            <a:ext cx="8655166" cy="67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17" y="43520"/>
            <a:ext cx="8655166" cy="67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17" y="43520"/>
            <a:ext cx="8655166" cy="67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17" y="43520"/>
            <a:ext cx="8655166" cy="67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4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22" y="-19130"/>
            <a:ext cx="7332223" cy="84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90" y="16745"/>
            <a:ext cx="5850083" cy="673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262"/>
            <a:ext cx="7138555" cy="68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45" y="16746"/>
            <a:ext cx="5912428" cy="68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Hershey</dc:creator>
  <cp:lastModifiedBy>Jason Hershey</cp:lastModifiedBy>
  <cp:revision>1</cp:revision>
  <dcterms:created xsi:type="dcterms:W3CDTF">2015-06-05T05:34:51Z</dcterms:created>
  <dcterms:modified xsi:type="dcterms:W3CDTF">2015-06-05T05:35:09Z</dcterms:modified>
</cp:coreProperties>
</file>