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92a2dc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92a2dc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2a2dc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2a2dc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92a2dc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92a2dc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92a2dc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92a2dc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292a2dc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292a2dc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292a2dc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292a2dc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292a2dc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292a2dc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im.rtorr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for Quiz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CSCE 215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Topics - Weeks 7 - 9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vi/vim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Vi/Vim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https://vim.rtorr.com/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Important: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</a:t>
            </a:r>
            <a:r>
              <a:rPr lang="en" sz="1700"/>
              <a:t> - enter insert mode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Esc :w - write out changes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Esc :wq - write out and quit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Esc : q - just quit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Esc : q! - quit and do not save changes.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:120 - go to line 120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 /cat - search for word cat. 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hmod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hmod +x file.sh -&gt; adds execution rights for that file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5375"/>
            <a:ext cx="4694763" cy="27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ed command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0" y="1017725"/>
            <a:ext cx="3256200" cy="3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</a:t>
            </a:r>
            <a:r>
              <a:rPr lang="en"/>
              <a:t>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text globally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text based on pattern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950" y="1017725"/>
            <a:ext cx="35909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088" y="1446350"/>
            <a:ext cx="36766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675" y="3614025"/>
            <a:ext cx="33909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4525" y="1987263"/>
            <a:ext cx="26860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 command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6615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translate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examples: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1473800"/>
            <a:ext cx="28289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275" y="2476575"/>
            <a:ext cx="37814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600" y="3158825"/>
            <a:ext cx="45815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2588" y="3879175"/>
            <a:ext cx="55530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 command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43000" y="1152475"/>
            <a:ext cx="30033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Finds differences between two files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850" y="731475"/>
            <a:ext cx="6596526" cy="32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475" y="2363575"/>
            <a:ext cx="1210611" cy="8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