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46E-2FF0-469B-8E26-8DB83014F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Project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908CA-BBE9-4BE4-B8CD-CDFA29C6A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Jason Hunt</a:t>
            </a:r>
          </a:p>
        </p:txBody>
      </p:sp>
    </p:spTree>
    <p:extLst>
      <p:ext uri="{BB962C8B-B14F-4D97-AF65-F5344CB8AC3E}">
        <p14:creationId xmlns:p14="http://schemas.microsoft.com/office/powerpoint/2010/main" val="74178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C8FD-08AB-4441-99D4-FDC158A7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2C63-E6A5-4DB8-96C3-B03FF992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'I would like to begin by acknowledging the Kaurna people, Traditional Custodians of the land on which we meet today and pay my respects to their Elders past and present. I extend that respect to Aboriginal and Torres Strait Islander peoples here today.'</a:t>
            </a:r>
            <a:endParaRPr lang="en-AU" sz="32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47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6AD1-D09A-4D1A-B8AD-F1C1F69B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B906-059F-48E6-9640-200D1697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Welcome to our Blue Bikes and Divvy bikes representatives</a:t>
            </a:r>
          </a:p>
          <a:p>
            <a:r>
              <a:rPr lang="en-AU" dirty="0"/>
              <a:t>Investigation into our collected bike data for the year of 2017 through to 2019</a:t>
            </a:r>
          </a:p>
          <a:p>
            <a:r>
              <a:rPr lang="en-AU" sz="1800" dirty="0">
                <a:effectLst/>
                <a:latin typeface="Proxima Nova"/>
              </a:rPr>
              <a:t>In particular trying to gain a better understanding of our clients habits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581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4671-32E1-48E9-A951-A36B90C6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08AC-C5A0-45C0-85DB-EDAB6A79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Three main questions we asked ourselves:</a:t>
            </a:r>
          </a:p>
          <a:p>
            <a:r>
              <a:rPr lang="en-US" sz="1800" u="none" strike="noStrike" dirty="0">
                <a:effectLst/>
                <a:latin typeface="Proxima Nova"/>
                <a:ea typeface="Proxima Nova"/>
                <a:cs typeface="Proxima Nova"/>
              </a:rPr>
              <a:t>How many different users were there in each month of each year?</a:t>
            </a:r>
            <a:endParaRPr lang="en-AU" sz="1800" u="none" strike="noStrike" dirty="0">
              <a:effectLst/>
              <a:latin typeface="Proxima Nova"/>
              <a:ea typeface="Proxima Nova"/>
              <a:cs typeface="Proxima Nova"/>
            </a:endParaRPr>
          </a:p>
          <a:p>
            <a:r>
              <a:rPr lang="en-US" sz="1800" dirty="0">
                <a:effectLst/>
                <a:latin typeface="Proxima Nova"/>
                <a:ea typeface="Proxima Nova"/>
                <a:cs typeface="Proxima Nova"/>
              </a:rPr>
              <a:t>Is the subscription side of these businesses growing?</a:t>
            </a:r>
          </a:p>
          <a:p>
            <a:r>
              <a:rPr lang="en-US" sz="1800" u="none" strike="noStrike" dirty="0">
                <a:effectLst/>
                <a:latin typeface="Proxima Nova"/>
                <a:ea typeface="Proxima Nova"/>
                <a:cs typeface="Proxima Nova"/>
              </a:rPr>
              <a:t>Is there a difference in growth between holiday activity and commuting activity?</a:t>
            </a:r>
            <a:endParaRPr lang="en-AU" sz="1800" u="none" strike="noStrike" dirty="0">
              <a:effectLst/>
              <a:latin typeface="Proxima Nova"/>
              <a:ea typeface="Proxima Nova"/>
              <a:cs typeface="Proxima Nova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70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7EF4-A8FC-4029-8262-B99D136C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Geospatial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9AA4-3492-4E3E-B6DD-1C703A37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Three main questions we asked ourselves:</a:t>
            </a:r>
          </a:p>
          <a:p>
            <a:r>
              <a:rPr lang="en-US" sz="1800" u="none" strike="noStrike" dirty="0">
                <a:effectLst/>
                <a:latin typeface="Proxima Nova"/>
                <a:ea typeface="Proxima Nova"/>
                <a:cs typeface="Proxima Nova"/>
              </a:rPr>
              <a:t>What was the longest journey? What do we know about it?</a:t>
            </a:r>
            <a:endParaRPr lang="en-AU" sz="1800" u="none" strike="noStrike" dirty="0">
              <a:effectLst/>
              <a:latin typeface="Proxima Nova"/>
              <a:ea typeface="Proxima Nova"/>
              <a:cs typeface="Proxima Nova"/>
            </a:endParaRPr>
          </a:p>
          <a:p>
            <a:r>
              <a:rPr lang="en-US" sz="1800" u="none" strike="noStrike" dirty="0">
                <a:effectLst/>
                <a:latin typeface="Proxima Nova"/>
                <a:ea typeface="Proxima Nova"/>
                <a:cs typeface="Proxima Nova"/>
              </a:rPr>
              <a:t>How often do bikes need to be relocated?</a:t>
            </a:r>
            <a:endParaRPr lang="en-AU" sz="1800" u="none" strike="noStrike" dirty="0">
              <a:effectLst/>
              <a:latin typeface="Proxima Nova"/>
              <a:ea typeface="Proxima Nova"/>
              <a:cs typeface="Proxima Nova"/>
            </a:endParaRPr>
          </a:p>
          <a:p>
            <a:r>
              <a:rPr lang="en-US" sz="1800" u="none" strike="noStrike" dirty="0">
                <a:effectLst/>
                <a:latin typeface="Proxima Nova"/>
                <a:ea typeface="Proxima Nova"/>
                <a:cs typeface="Proxima Nova"/>
              </a:rPr>
              <a:t>How far is a typical journey?</a:t>
            </a:r>
            <a:endParaRPr lang="en-AU" sz="1800" u="none" strike="noStrike" dirty="0">
              <a:effectLst/>
              <a:latin typeface="Proxima Nova"/>
              <a:ea typeface="Proxima Nova"/>
              <a:cs typeface="Proxima Nova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22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433B-F3B8-4EAF-B1AE-BE56285A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and COMMERCIAL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3814-473D-4C92-A689-D96969EC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questions we asked ourselves:</a:t>
            </a:r>
          </a:p>
          <a:p>
            <a:r>
              <a:rPr lang="en-US" sz="1800" u="none" strike="noStrike" dirty="0">
                <a:effectLst/>
                <a:latin typeface="Proxima Nova"/>
                <a:ea typeface="Proxima Nova"/>
                <a:cs typeface="Proxima Nova"/>
              </a:rPr>
              <a:t>What sort of people use these bikes, and when do they use them?</a:t>
            </a:r>
            <a:endParaRPr lang="en-AU" sz="1800" u="none" strike="noStrike" dirty="0">
              <a:effectLst/>
              <a:latin typeface="Proxima Nova"/>
              <a:ea typeface="Proxima Nova"/>
              <a:cs typeface="Proxima Nova"/>
            </a:endParaRPr>
          </a:p>
          <a:p>
            <a:r>
              <a:rPr lang="en-AU" dirty="0"/>
              <a:t>Which day of the week are we seeing the most riders?</a:t>
            </a:r>
          </a:p>
          <a:p>
            <a:r>
              <a:rPr lang="en-AU" dirty="0"/>
              <a:t>Experimental</a:t>
            </a:r>
          </a:p>
          <a:p>
            <a:pPr lvl="1"/>
            <a:r>
              <a:rPr lang="en-AU" dirty="0"/>
              <a:t>Are we able to gain a better insight into the how much time our riders are riding versus doing other activities?</a:t>
            </a:r>
          </a:p>
        </p:txBody>
      </p:sp>
    </p:spTree>
    <p:extLst>
      <p:ext uri="{BB962C8B-B14F-4D97-AF65-F5344CB8AC3E}">
        <p14:creationId xmlns:p14="http://schemas.microsoft.com/office/powerpoint/2010/main" val="241609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0A2-D840-45B2-B463-4E0F8BF6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572C-1CFD-4D76-9BF3-30FB428A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propose </a:t>
            </a:r>
          </a:p>
          <a:p>
            <a:r>
              <a:rPr lang="en-AU" dirty="0"/>
              <a:t>further investigation into age groups</a:t>
            </a:r>
          </a:p>
          <a:p>
            <a:r>
              <a:rPr lang="en-AU" dirty="0"/>
              <a:t>focussed subscription promotion by age groups</a:t>
            </a:r>
          </a:p>
          <a:p>
            <a:r>
              <a:rPr lang="en-AU" dirty="0"/>
              <a:t>possibly reward bonuses for regular commuters to promote business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3924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4353</TotalTime>
  <Words>253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Proxima Nova</vt:lpstr>
      <vt:lpstr>Gallery</vt:lpstr>
      <vt:lpstr>Project 02</vt:lpstr>
      <vt:lpstr>Welcome</vt:lpstr>
      <vt:lpstr>Agenda</vt:lpstr>
      <vt:lpstr>Analysing Trends</vt:lpstr>
      <vt:lpstr>Geospatial ANALYSIS</vt:lpstr>
      <vt:lpstr>Business and COMMERCIAL ANALYSIS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</dc:title>
  <dc:creator>Jas H</dc:creator>
  <cp:lastModifiedBy>Jas H</cp:lastModifiedBy>
  <cp:revision>7</cp:revision>
  <dcterms:created xsi:type="dcterms:W3CDTF">2021-02-07T13:49:44Z</dcterms:created>
  <dcterms:modified xsi:type="dcterms:W3CDTF">2021-02-10T14:23:08Z</dcterms:modified>
</cp:coreProperties>
</file>