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2" r:id="rId4"/>
    <p:sldId id="260" r:id="rId5"/>
    <p:sldId id="263" r:id="rId6"/>
    <p:sldId id="264" r:id="rId7"/>
    <p:sldId id="261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4301"/>
  </p:normalViewPr>
  <p:slideViewPr>
    <p:cSldViewPr snapToGrid="0" snapToObjects="1">
      <p:cViewPr varScale="1">
        <p:scale>
          <a:sx n="95" d="100"/>
          <a:sy n="95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F97A8-2978-5241-83DC-4C3C315DC831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E0F97D-1218-3247-82E7-C723BFDF4AC1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CN" dirty="0">
              <a:latin typeface="Microsoft YaHei" panose="020B0503020204020204" pitchFamily="34" charset="-122"/>
              <a:ea typeface="Microsoft YaHei" panose="020B0503020204020204" pitchFamily="34" charset="-122"/>
            </a:rPr>
            <a:t>一些关键的洞察</a:t>
          </a:r>
          <a:endParaRPr lang="en-US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889CA57-3F61-734C-AD17-1D79B71537CE}" type="parTrans" cxnId="{C6B363B8-F143-004F-9C4B-0607FE37C4CA}">
      <dgm:prSet/>
      <dgm:spPr/>
      <dgm:t>
        <a:bodyPr/>
        <a:lstStyle/>
        <a:p>
          <a:endParaRPr 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501D631-36F9-1A49-BF44-5F89185C4869}" type="sibTrans" cxnId="{C6B363B8-F143-004F-9C4B-0607FE37C4CA}">
      <dgm:prSet/>
      <dgm:spPr/>
      <dgm:t>
        <a:bodyPr/>
        <a:lstStyle/>
        <a:p>
          <a:endParaRPr 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06D52D0-4C3D-5549-B93F-2C0644809A67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CN" dirty="0">
              <a:latin typeface="Microsoft YaHei" panose="020B0503020204020204" pitchFamily="34" charset="-122"/>
              <a:ea typeface="Microsoft YaHei" panose="020B0503020204020204" pitchFamily="34" charset="-122"/>
            </a:rPr>
            <a:t>数据驱动带来社会和经济影响</a:t>
          </a:r>
          <a:endParaRPr lang="en-US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B1B6480-9A95-8E41-9591-3D5908C790BF}" type="parTrans" cxnId="{D941AD20-0B6F-3D4B-861E-B75BB52840B5}">
      <dgm:prSet/>
      <dgm:spPr/>
      <dgm:t>
        <a:bodyPr/>
        <a:lstStyle/>
        <a:p>
          <a:endParaRPr 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12D3701-FC95-154C-BBA2-0058FA70DFF3}" type="sibTrans" cxnId="{D941AD20-0B6F-3D4B-861E-B75BB52840B5}">
      <dgm:prSet/>
      <dgm:spPr/>
      <dgm:t>
        <a:bodyPr/>
        <a:lstStyle/>
        <a:p>
          <a:endParaRPr 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3CB6178-F04E-214D-A09E-B75AB55FD368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CN" dirty="0">
              <a:latin typeface="Microsoft YaHei" panose="020B0503020204020204" pitchFamily="34" charset="-122"/>
              <a:ea typeface="Microsoft YaHei" panose="020B0503020204020204" pitchFamily="34" charset="-122"/>
            </a:rPr>
            <a:t>当前最先进的技术和解决方案</a:t>
          </a:r>
          <a:endParaRPr lang="en-US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02F11CE-CA6F-4C46-94BB-38AF6E39C318}" type="parTrans" cxnId="{6BFDB129-A035-7248-A85F-42A4D808BB54}">
      <dgm:prSet/>
      <dgm:spPr/>
      <dgm:t>
        <a:bodyPr/>
        <a:lstStyle/>
        <a:p>
          <a:endParaRPr 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D051F3E-8EB9-D141-BF8C-1F5482D94458}" type="sibTrans" cxnId="{6BFDB129-A035-7248-A85F-42A4D808BB54}">
      <dgm:prSet/>
      <dgm:spPr/>
      <dgm:t>
        <a:bodyPr/>
        <a:lstStyle/>
        <a:p>
          <a:endParaRPr 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D3B6070-19D3-F24E-9226-628C67F9BE94}">
      <dgm:prSet/>
      <dgm:spPr/>
      <dgm:t>
        <a:bodyPr/>
        <a:lstStyle/>
        <a:p>
          <a:r>
            <a:rPr lang="en-CN" dirty="0">
              <a:latin typeface="Microsoft YaHei" panose="020B0503020204020204" pitchFamily="34" charset="-122"/>
              <a:ea typeface="Microsoft YaHei" panose="020B0503020204020204" pitchFamily="34" charset="-122"/>
            </a:rPr>
            <a:t>未来需求和趋势在哪里</a:t>
          </a:r>
          <a:endParaRPr lang="en-US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BD691EA-F637-D347-B9EF-8D3D6A18D601}" type="parTrans" cxnId="{9CE28062-FFD6-2546-924B-2F5113082476}">
      <dgm:prSet/>
      <dgm:spPr/>
      <dgm:t>
        <a:bodyPr/>
        <a:lstStyle/>
        <a:p>
          <a:endParaRPr 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A35E9D7-C141-CA44-90A8-630DBBA3CEDE}" type="sibTrans" cxnId="{9CE28062-FFD6-2546-924B-2F5113082476}">
      <dgm:prSet/>
      <dgm:spPr/>
      <dgm:t>
        <a:bodyPr/>
        <a:lstStyle/>
        <a:p>
          <a:endParaRPr 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CF8E207-ED74-CD4E-A4A4-D0785C9E7A7E}">
      <dgm:prSet/>
      <dgm:spPr/>
      <dgm:t>
        <a:bodyPr/>
        <a:lstStyle/>
        <a:p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案例分析</a:t>
          </a:r>
        </a:p>
      </dgm:t>
    </dgm:pt>
    <dgm:pt modelId="{C7144015-BF16-A544-8FF9-82AE616FBE50}" type="parTrans" cxnId="{946DF7AC-6046-E947-AFE4-B3123A741607}">
      <dgm:prSet/>
      <dgm:spPr/>
      <dgm:t>
        <a:bodyPr/>
        <a:lstStyle/>
        <a:p>
          <a:endParaRPr 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CA70C33-1691-D844-85F0-7BBC02E56355}" type="sibTrans" cxnId="{946DF7AC-6046-E947-AFE4-B3123A741607}">
      <dgm:prSet/>
      <dgm:spPr/>
      <dgm:t>
        <a:bodyPr/>
        <a:lstStyle/>
        <a:p>
          <a:endParaRPr 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F201CF8-81CA-C746-9138-FEB937B029A7}" type="pres">
      <dgm:prSet presAssocID="{7EFF97A8-2978-5241-83DC-4C3C315DC831}" presName="Name0" presStyleCnt="0">
        <dgm:presLayoutVars>
          <dgm:chMax val="7"/>
          <dgm:chPref val="7"/>
          <dgm:dir/>
        </dgm:presLayoutVars>
      </dgm:prSet>
      <dgm:spPr/>
    </dgm:pt>
    <dgm:pt modelId="{0A185DB9-9855-DA45-9551-3333A9A51AC0}" type="pres">
      <dgm:prSet presAssocID="{7EFF97A8-2978-5241-83DC-4C3C315DC831}" presName="Name1" presStyleCnt="0"/>
      <dgm:spPr/>
    </dgm:pt>
    <dgm:pt modelId="{AF3C42C3-AC57-3940-AC9C-C4DAADC24A40}" type="pres">
      <dgm:prSet presAssocID="{7EFF97A8-2978-5241-83DC-4C3C315DC831}" presName="cycle" presStyleCnt="0"/>
      <dgm:spPr/>
    </dgm:pt>
    <dgm:pt modelId="{E54D2A6E-669F-9B41-BDEE-A763870FFD46}" type="pres">
      <dgm:prSet presAssocID="{7EFF97A8-2978-5241-83DC-4C3C315DC831}" presName="srcNode" presStyleLbl="node1" presStyleIdx="0" presStyleCnt="5"/>
      <dgm:spPr/>
    </dgm:pt>
    <dgm:pt modelId="{257A503B-7F04-054B-8D32-4CD7540E0FD0}" type="pres">
      <dgm:prSet presAssocID="{7EFF97A8-2978-5241-83DC-4C3C315DC831}" presName="conn" presStyleLbl="parChTrans1D2" presStyleIdx="0" presStyleCnt="1"/>
      <dgm:spPr/>
    </dgm:pt>
    <dgm:pt modelId="{090CA5FC-7673-3F4C-9D96-6EEE18AF0D1F}" type="pres">
      <dgm:prSet presAssocID="{7EFF97A8-2978-5241-83DC-4C3C315DC831}" presName="extraNode" presStyleLbl="node1" presStyleIdx="0" presStyleCnt="5"/>
      <dgm:spPr/>
    </dgm:pt>
    <dgm:pt modelId="{4023907C-1CD5-1B46-860F-084195ECE58A}" type="pres">
      <dgm:prSet presAssocID="{7EFF97A8-2978-5241-83DC-4C3C315DC831}" presName="dstNode" presStyleLbl="node1" presStyleIdx="0" presStyleCnt="5"/>
      <dgm:spPr/>
    </dgm:pt>
    <dgm:pt modelId="{84909C22-1008-5B4E-8FB8-462AD4F5290B}" type="pres">
      <dgm:prSet presAssocID="{B9E0F97D-1218-3247-82E7-C723BFDF4AC1}" presName="text_1" presStyleLbl="node1" presStyleIdx="0" presStyleCnt="5">
        <dgm:presLayoutVars>
          <dgm:bulletEnabled val="1"/>
        </dgm:presLayoutVars>
      </dgm:prSet>
      <dgm:spPr/>
    </dgm:pt>
    <dgm:pt modelId="{31C47A90-8C1D-6F47-94D7-2B99EF2213AF}" type="pres">
      <dgm:prSet presAssocID="{B9E0F97D-1218-3247-82E7-C723BFDF4AC1}" presName="accent_1" presStyleCnt="0"/>
      <dgm:spPr/>
    </dgm:pt>
    <dgm:pt modelId="{49EE253F-3372-D34E-9DC4-BEE9586EFC11}" type="pres">
      <dgm:prSet presAssocID="{B9E0F97D-1218-3247-82E7-C723BFDF4AC1}" presName="accentRepeatNode" presStyleLbl="solidFgAcc1" presStyleIdx="0" presStyleCnt="5"/>
      <dgm:spPr/>
    </dgm:pt>
    <dgm:pt modelId="{0DB9C8BE-F4EA-CF44-A9AC-BDA69FCE00C8}" type="pres">
      <dgm:prSet presAssocID="{E06D52D0-4C3D-5549-B93F-2C0644809A67}" presName="text_2" presStyleLbl="node1" presStyleIdx="1" presStyleCnt="5">
        <dgm:presLayoutVars>
          <dgm:bulletEnabled val="1"/>
        </dgm:presLayoutVars>
      </dgm:prSet>
      <dgm:spPr/>
    </dgm:pt>
    <dgm:pt modelId="{18ECE91B-0895-8941-B91F-B3BE0305C419}" type="pres">
      <dgm:prSet presAssocID="{E06D52D0-4C3D-5549-B93F-2C0644809A67}" presName="accent_2" presStyleCnt="0"/>
      <dgm:spPr/>
    </dgm:pt>
    <dgm:pt modelId="{44646301-D6CC-8B40-A197-C4DBCEA8AA15}" type="pres">
      <dgm:prSet presAssocID="{E06D52D0-4C3D-5549-B93F-2C0644809A67}" presName="accentRepeatNode" presStyleLbl="solidFgAcc1" presStyleIdx="1" presStyleCnt="5"/>
      <dgm:spPr/>
    </dgm:pt>
    <dgm:pt modelId="{49D3CCAE-C737-B94A-AC96-87BCDDAD3E18}" type="pres">
      <dgm:prSet presAssocID="{B3CB6178-F04E-214D-A09E-B75AB55FD368}" presName="text_3" presStyleLbl="node1" presStyleIdx="2" presStyleCnt="5">
        <dgm:presLayoutVars>
          <dgm:bulletEnabled val="1"/>
        </dgm:presLayoutVars>
      </dgm:prSet>
      <dgm:spPr/>
    </dgm:pt>
    <dgm:pt modelId="{F915EBE3-A498-EE45-8DB6-4DCE4846FB4F}" type="pres">
      <dgm:prSet presAssocID="{B3CB6178-F04E-214D-A09E-B75AB55FD368}" presName="accent_3" presStyleCnt="0"/>
      <dgm:spPr/>
    </dgm:pt>
    <dgm:pt modelId="{B535D0F7-6BF8-6C40-91CD-D54AFD3E4FDD}" type="pres">
      <dgm:prSet presAssocID="{B3CB6178-F04E-214D-A09E-B75AB55FD368}" presName="accentRepeatNode" presStyleLbl="solidFgAcc1" presStyleIdx="2" presStyleCnt="5"/>
      <dgm:spPr/>
    </dgm:pt>
    <dgm:pt modelId="{ABD8580E-C720-E141-BBC8-0E60F7C14ED4}" type="pres">
      <dgm:prSet presAssocID="{ED3B6070-19D3-F24E-9226-628C67F9BE94}" presName="text_4" presStyleLbl="node1" presStyleIdx="3" presStyleCnt="5">
        <dgm:presLayoutVars>
          <dgm:bulletEnabled val="1"/>
        </dgm:presLayoutVars>
      </dgm:prSet>
      <dgm:spPr/>
    </dgm:pt>
    <dgm:pt modelId="{CD6944AF-5898-B345-9FED-4DCBB4C623D0}" type="pres">
      <dgm:prSet presAssocID="{ED3B6070-19D3-F24E-9226-628C67F9BE94}" presName="accent_4" presStyleCnt="0"/>
      <dgm:spPr/>
    </dgm:pt>
    <dgm:pt modelId="{03D3C7D1-BFC4-4943-BFBA-DEC42F81D808}" type="pres">
      <dgm:prSet presAssocID="{ED3B6070-19D3-F24E-9226-628C67F9BE94}" presName="accentRepeatNode" presStyleLbl="solidFgAcc1" presStyleIdx="3" presStyleCnt="5"/>
      <dgm:spPr/>
    </dgm:pt>
    <dgm:pt modelId="{B195BF66-A255-734A-9583-DA59308D746B}" type="pres">
      <dgm:prSet presAssocID="{9CF8E207-ED74-CD4E-A4A4-D0785C9E7A7E}" presName="text_5" presStyleLbl="node1" presStyleIdx="4" presStyleCnt="5">
        <dgm:presLayoutVars>
          <dgm:bulletEnabled val="1"/>
        </dgm:presLayoutVars>
      </dgm:prSet>
      <dgm:spPr/>
    </dgm:pt>
    <dgm:pt modelId="{086A7F71-6C8D-DD46-8864-1CDAD34A0279}" type="pres">
      <dgm:prSet presAssocID="{9CF8E207-ED74-CD4E-A4A4-D0785C9E7A7E}" presName="accent_5" presStyleCnt="0"/>
      <dgm:spPr/>
    </dgm:pt>
    <dgm:pt modelId="{31786FD7-EFF3-814C-A145-C12004D7DCBB}" type="pres">
      <dgm:prSet presAssocID="{9CF8E207-ED74-CD4E-A4A4-D0785C9E7A7E}" presName="accentRepeatNode" presStyleLbl="solidFgAcc1" presStyleIdx="4" presStyleCnt="5"/>
      <dgm:spPr/>
    </dgm:pt>
  </dgm:ptLst>
  <dgm:cxnLst>
    <dgm:cxn modelId="{C5960005-3C6B-3E49-8330-494E55D9BA5E}" type="presOf" srcId="{B3CB6178-F04E-214D-A09E-B75AB55FD368}" destId="{49D3CCAE-C737-B94A-AC96-87BCDDAD3E18}" srcOrd="0" destOrd="0" presId="urn:microsoft.com/office/officeart/2008/layout/VerticalCurvedList"/>
    <dgm:cxn modelId="{D941AD20-0B6F-3D4B-861E-B75BB52840B5}" srcId="{7EFF97A8-2978-5241-83DC-4C3C315DC831}" destId="{E06D52D0-4C3D-5549-B93F-2C0644809A67}" srcOrd="1" destOrd="0" parTransId="{4B1B6480-9A95-8E41-9591-3D5908C790BF}" sibTransId="{F12D3701-FC95-154C-BBA2-0058FA70DFF3}"/>
    <dgm:cxn modelId="{6BFDB129-A035-7248-A85F-42A4D808BB54}" srcId="{7EFF97A8-2978-5241-83DC-4C3C315DC831}" destId="{B3CB6178-F04E-214D-A09E-B75AB55FD368}" srcOrd="2" destOrd="0" parTransId="{E02F11CE-CA6F-4C46-94BB-38AF6E39C318}" sibTransId="{AD051F3E-8EB9-D141-BF8C-1F5482D94458}"/>
    <dgm:cxn modelId="{A71F0A52-2282-434C-86EB-26419F5DFDC7}" type="presOf" srcId="{E06D52D0-4C3D-5549-B93F-2C0644809A67}" destId="{0DB9C8BE-F4EA-CF44-A9AC-BDA69FCE00C8}" srcOrd="0" destOrd="0" presId="urn:microsoft.com/office/officeart/2008/layout/VerticalCurvedList"/>
    <dgm:cxn modelId="{41FA5E5C-0AEF-204E-A651-D4AE4F73D6D6}" type="presOf" srcId="{ED3B6070-19D3-F24E-9226-628C67F9BE94}" destId="{ABD8580E-C720-E141-BBC8-0E60F7C14ED4}" srcOrd="0" destOrd="0" presId="urn:microsoft.com/office/officeart/2008/layout/VerticalCurvedList"/>
    <dgm:cxn modelId="{10330C5D-7B03-E141-A86E-2F167184DEC3}" type="presOf" srcId="{7501D631-36F9-1A49-BF44-5F89185C4869}" destId="{257A503B-7F04-054B-8D32-4CD7540E0FD0}" srcOrd="0" destOrd="0" presId="urn:microsoft.com/office/officeart/2008/layout/VerticalCurvedList"/>
    <dgm:cxn modelId="{9CE28062-FFD6-2546-924B-2F5113082476}" srcId="{7EFF97A8-2978-5241-83DC-4C3C315DC831}" destId="{ED3B6070-19D3-F24E-9226-628C67F9BE94}" srcOrd="3" destOrd="0" parTransId="{5BD691EA-F637-D347-B9EF-8D3D6A18D601}" sibTransId="{0A35E9D7-C141-CA44-90A8-630DBBA3CEDE}"/>
    <dgm:cxn modelId="{CC5B2C9D-D109-A942-8B75-0E9C8A17391B}" type="presOf" srcId="{B9E0F97D-1218-3247-82E7-C723BFDF4AC1}" destId="{84909C22-1008-5B4E-8FB8-462AD4F5290B}" srcOrd="0" destOrd="0" presId="urn:microsoft.com/office/officeart/2008/layout/VerticalCurvedList"/>
    <dgm:cxn modelId="{2166AAA2-9305-4F4E-8FF5-9B494C44CBD7}" type="presOf" srcId="{9CF8E207-ED74-CD4E-A4A4-D0785C9E7A7E}" destId="{B195BF66-A255-734A-9583-DA59308D746B}" srcOrd="0" destOrd="0" presId="urn:microsoft.com/office/officeart/2008/layout/VerticalCurvedList"/>
    <dgm:cxn modelId="{946DF7AC-6046-E947-AFE4-B3123A741607}" srcId="{7EFF97A8-2978-5241-83DC-4C3C315DC831}" destId="{9CF8E207-ED74-CD4E-A4A4-D0785C9E7A7E}" srcOrd="4" destOrd="0" parTransId="{C7144015-BF16-A544-8FF9-82AE616FBE50}" sibTransId="{CCA70C33-1691-D844-85F0-7BBC02E56355}"/>
    <dgm:cxn modelId="{C6B363B8-F143-004F-9C4B-0607FE37C4CA}" srcId="{7EFF97A8-2978-5241-83DC-4C3C315DC831}" destId="{B9E0F97D-1218-3247-82E7-C723BFDF4AC1}" srcOrd="0" destOrd="0" parTransId="{7889CA57-3F61-734C-AD17-1D79B71537CE}" sibTransId="{7501D631-36F9-1A49-BF44-5F89185C4869}"/>
    <dgm:cxn modelId="{D214D1D6-4FEB-0A43-8C44-F069BDF7B311}" type="presOf" srcId="{7EFF97A8-2978-5241-83DC-4C3C315DC831}" destId="{AF201CF8-81CA-C746-9138-FEB937B029A7}" srcOrd="0" destOrd="0" presId="urn:microsoft.com/office/officeart/2008/layout/VerticalCurvedList"/>
    <dgm:cxn modelId="{50A807E5-02D4-384A-90DE-511E1C6DAACF}" type="presParOf" srcId="{AF201CF8-81CA-C746-9138-FEB937B029A7}" destId="{0A185DB9-9855-DA45-9551-3333A9A51AC0}" srcOrd="0" destOrd="0" presId="urn:microsoft.com/office/officeart/2008/layout/VerticalCurvedList"/>
    <dgm:cxn modelId="{A0226228-C7F2-234D-911E-063888B4DDEE}" type="presParOf" srcId="{0A185DB9-9855-DA45-9551-3333A9A51AC0}" destId="{AF3C42C3-AC57-3940-AC9C-C4DAADC24A40}" srcOrd="0" destOrd="0" presId="urn:microsoft.com/office/officeart/2008/layout/VerticalCurvedList"/>
    <dgm:cxn modelId="{A3D6216F-5B8C-8343-AD33-30085DDDCD11}" type="presParOf" srcId="{AF3C42C3-AC57-3940-AC9C-C4DAADC24A40}" destId="{E54D2A6E-669F-9B41-BDEE-A763870FFD46}" srcOrd="0" destOrd="0" presId="urn:microsoft.com/office/officeart/2008/layout/VerticalCurvedList"/>
    <dgm:cxn modelId="{BA5DF8C7-1888-5741-99B8-3596154B7C8C}" type="presParOf" srcId="{AF3C42C3-AC57-3940-AC9C-C4DAADC24A40}" destId="{257A503B-7F04-054B-8D32-4CD7540E0FD0}" srcOrd="1" destOrd="0" presId="urn:microsoft.com/office/officeart/2008/layout/VerticalCurvedList"/>
    <dgm:cxn modelId="{6AF46872-9B7F-994A-9367-68530901C2C6}" type="presParOf" srcId="{AF3C42C3-AC57-3940-AC9C-C4DAADC24A40}" destId="{090CA5FC-7673-3F4C-9D96-6EEE18AF0D1F}" srcOrd="2" destOrd="0" presId="urn:microsoft.com/office/officeart/2008/layout/VerticalCurvedList"/>
    <dgm:cxn modelId="{9222CD0E-2FD3-7F4E-9C2E-03E96FFDD2B5}" type="presParOf" srcId="{AF3C42C3-AC57-3940-AC9C-C4DAADC24A40}" destId="{4023907C-1CD5-1B46-860F-084195ECE58A}" srcOrd="3" destOrd="0" presId="urn:microsoft.com/office/officeart/2008/layout/VerticalCurvedList"/>
    <dgm:cxn modelId="{7E24CFEF-B103-F645-B0F5-B0972AB5D5F3}" type="presParOf" srcId="{0A185DB9-9855-DA45-9551-3333A9A51AC0}" destId="{84909C22-1008-5B4E-8FB8-462AD4F5290B}" srcOrd="1" destOrd="0" presId="urn:microsoft.com/office/officeart/2008/layout/VerticalCurvedList"/>
    <dgm:cxn modelId="{5014A6B7-EFBD-B645-BB0F-ABB61E6E8794}" type="presParOf" srcId="{0A185DB9-9855-DA45-9551-3333A9A51AC0}" destId="{31C47A90-8C1D-6F47-94D7-2B99EF2213AF}" srcOrd="2" destOrd="0" presId="urn:microsoft.com/office/officeart/2008/layout/VerticalCurvedList"/>
    <dgm:cxn modelId="{09CE5A69-2C12-264F-AB22-08591E99303F}" type="presParOf" srcId="{31C47A90-8C1D-6F47-94D7-2B99EF2213AF}" destId="{49EE253F-3372-D34E-9DC4-BEE9586EFC11}" srcOrd="0" destOrd="0" presId="urn:microsoft.com/office/officeart/2008/layout/VerticalCurvedList"/>
    <dgm:cxn modelId="{D14512F5-C877-AC4C-8253-DF5CB42F65BD}" type="presParOf" srcId="{0A185DB9-9855-DA45-9551-3333A9A51AC0}" destId="{0DB9C8BE-F4EA-CF44-A9AC-BDA69FCE00C8}" srcOrd="3" destOrd="0" presId="urn:microsoft.com/office/officeart/2008/layout/VerticalCurvedList"/>
    <dgm:cxn modelId="{1801D94D-3EDB-DC48-8B79-A6E2DB71E9B5}" type="presParOf" srcId="{0A185DB9-9855-DA45-9551-3333A9A51AC0}" destId="{18ECE91B-0895-8941-B91F-B3BE0305C419}" srcOrd="4" destOrd="0" presId="urn:microsoft.com/office/officeart/2008/layout/VerticalCurvedList"/>
    <dgm:cxn modelId="{375584E6-45B7-6A40-B8A0-F58BD07A09FA}" type="presParOf" srcId="{18ECE91B-0895-8941-B91F-B3BE0305C419}" destId="{44646301-D6CC-8B40-A197-C4DBCEA8AA15}" srcOrd="0" destOrd="0" presId="urn:microsoft.com/office/officeart/2008/layout/VerticalCurvedList"/>
    <dgm:cxn modelId="{67188DE3-60E6-E84E-BE12-FCAC8631CFFB}" type="presParOf" srcId="{0A185DB9-9855-DA45-9551-3333A9A51AC0}" destId="{49D3CCAE-C737-B94A-AC96-87BCDDAD3E18}" srcOrd="5" destOrd="0" presId="urn:microsoft.com/office/officeart/2008/layout/VerticalCurvedList"/>
    <dgm:cxn modelId="{A1A15199-16E5-734F-957F-477F21345DAE}" type="presParOf" srcId="{0A185DB9-9855-DA45-9551-3333A9A51AC0}" destId="{F915EBE3-A498-EE45-8DB6-4DCE4846FB4F}" srcOrd="6" destOrd="0" presId="urn:microsoft.com/office/officeart/2008/layout/VerticalCurvedList"/>
    <dgm:cxn modelId="{1572DB2E-461A-6846-8FBB-EA1C023098BA}" type="presParOf" srcId="{F915EBE3-A498-EE45-8DB6-4DCE4846FB4F}" destId="{B535D0F7-6BF8-6C40-91CD-D54AFD3E4FDD}" srcOrd="0" destOrd="0" presId="urn:microsoft.com/office/officeart/2008/layout/VerticalCurvedList"/>
    <dgm:cxn modelId="{971D53CA-739E-6740-B0ED-A176835054AD}" type="presParOf" srcId="{0A185DB9-9855-DA45-9551-3333A9A51AC0}" destId="{ABD8580E-C720-E141-BBC8-0E60F7C14ED4}" srcOrd="7" destOrd="0" presId="urn:microsoft.com/office/officeart/2008/layout/VerticalCurvedList"/>
    <dgm:cxn modelId="{D885078C-1AB7-5A44-A529-3EC9EFEC10D3}" type="presParOf" srcId="{0A185DB9-9855-DA45-9551-3333A9A51AC0}" destId="{CD6944AF-5898-B345-9FED-4DCBB4C623D0}" srcOrd="8" destOrd="0" presId="urn:microsoft.com/office/officeart/2008/layout/VerticalCurvedList"/>
    <dgm:cxn modelId="{FF9749F7-7DCE-ED4D-BB7C-2F247478C3B4}" type="presParOf" srcId="{CD6944AF-5898-B345-9FED-4DCBB4C623D0}" destId="{03D3C7D1-BFC4-4943-BFBA-DEC42F81D808}" srcOrd="0" destOrd="0" presId="urn:microsoft.com/office/officeart/2008/layout/VerticalCurvedList"/>
    <dgm:cxn modelId="{20471663-4DE2-2A47-98CE-8C0AD23C524C}" type="presParOf" srcId="{0A185DB9-9855-DA45-9551-3333A9A51AC0}" destId="{B195BF66-A255-734A-9583-DA59308D746B}" srcOrd="9" destOrd="0" presId="urn:microsoft.com/office/officeart/2008/layout/VerticalCurvedList"/>
    <dgm:cxn modelId="{1DF03DF2-2354-EB42-BEA2-AD7D3E086C1F}" type="presParOf" srcId="{0A185DB9-9855-DA45-9551-3333A9A51AC0}" destId="{086A7F71-6C8D-DD46-8864-1CDAD34A0279}" srcOrd="10" destOrd="0" presId="urn:microsoft.com/office/officeart/2008/layout/VerticalCurvedList"/>
    <dgm:cxn modelId="{E49FBFDA-6882-8147-B2E4-C5C83A304C26}" type="presParOf" srcId="{086A7F71-6C8D-DD46-8864-1CDAD34A0279}" destId="{31786FD7-EFF3-814C-A145-C12004D7DCB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5048A-8D42-BA4C-8B94-6C7BC9AB8ECD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7C4314-4424-6B40-B20A-481E42782E51}">
      <dgm:prSet phldrT="[Text]"/>
      <dgm:spPr/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rPr>
            <a:t>volume</a:t>
          </a:r>
        </a:p>
      </dgm:t>
    </dgm:pt>
    <dgm:pt modelId="{C5ED17C3-B51F-D241-AAC9-C0BAE385DBAD}" type="parTrans" cxnId="{4BA005FE-4BE6-7A46-975D-A46AFBD56A4E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E7604F0A-2BEB-7B43-829C-6355395EF650}" type="sibTrans" cxnId="{4BA005FE-4BE6-7A46-975D-A46AFBD56A4E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8A24EBE9-64EE-4145-BDE7-CA689F5E0632}">
      <dgm:prSet phldrT="[Text]"/>
      <dgm:spPr/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rPr>
            <a:t>velocity</a:t>
          </a:r>
        </a:p>
      </dgm:t>
    </dgm:pt>
    <dgm:pt modelId="{0B5449ED-D7E5-1544-9EEC-A70A66832D84}" type="parTrans" cxnId="{EE879320-5378-6C43-B2B5-6808EBDFB020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F205FA7B-9513-8949-9693-687DBC8B7F95}" type="sibTrans" cxnId="{EE879320-5378-6C43-B2B5-6808EBDFB020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1D56EE93-819C-B04A-8552-8C0CED866AFD}">
      <dgm:prSet phldrT="[Text]"/>
      <dgm:spPr/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rPr>
            <a:t>variety</a:t>
          </a:r>
        </a:p>
      </dgm:t>
    </dgm:pt>
    <dgm:pt modelId="{B837E547-73FE-B742-BF32-362DD80EF8D2}" type="parTrans" cxnId="{AB7E4668-DA52-2540-B4C1-A1944F691A00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DE0E568C-BB67-6D4A-8F8F-95E91E0F021D}" type="sibTrans" cxnId="{AB7E4668-DA52-2540-B4C1-A1944F691A00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BC519EB0-B214-2D4E-9DB0-A7B07FD10754}">
      <dgm:prSet/>
      <dgm:spPr/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rPr>
            <a:t>and do not fall into RDB </a:t>
          </a:r>
        </a:p>
      </dgm:t>
    </dgm:pt>
    <dgm:pt modelId="{5669F603-3F96-4243-A208-D5E712154649}" type="parTrans" cxnId="{928FF70A-A4B8-B64D-825A-AC2101F4B49D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25A45B89-9D44-2F47-B647-21EF2FC7C6C1}" type="sibTrans" cxnId="{928FF70A-A4B8-B64D-825A-AC2101F4B49D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5B3D529F-2A9A-2B40-BD8F-68AE7DF5DDFA}" type="pres">
      <dgm:prSet presAssocID="{9865048A-8D42-BA4C-8B94-6C7BC9AB8ECD}" presName="linearFlow" presStyleCnt="0">
        <dgm:presLayoutVars>
          <dgm:dir/>
          <dgm:resizeHandles val="exact"/>
        </dgm:presLayoutVars>
      </dgm:prSet>
      <dgm:spPr/>
    </dgm:pt>
    <dgm:pt modelId="{0969647F-96BB-F545-9EAF-7E7224F8BDA7}" type="pres">
      <dgm:prSet presAssocID="{C97C4314-4424-6B40-B20A-481E42782E51}" presName="composite" presStyleCnt="0"/>
      <dgm:spPr/>
    </dgm:pt>
    <dgm:pt modelId="{7233D42C-071B-B740-91EF-C83CA82FEEDF}" type="pres">
      <dgm:prSet presAssocID="{C97C4314-4424-6B40-B20A-481E42782E51}" presName="imgShp" presStyleLbl="fgImgPlace1" presStyleIdx="0" presStyleCnt="4"/>
      <dgm:spPr/>
    </dgm:pt>
    <dgm:pt modelId="{E01B33EF-4536-E847-B364-6CA0FB948624}" type="pres">
      <dgm:prSet presAssocID="{C97C4314-4424-6B40-B20A-481E42782E51}" presName="txShp" presStyleLbl="node1" presStyleIdx="0" presStyleCnt="4">
        <dgm:presLayoutVars>
          <dgm:bulletEnabled val="1"/>
        </dgm:presLayoutVars>
      </dgm:prSet>
      <dgm:spPr/>
    </dgm:pt>
    <dgm:pt modelId="{6AE26CCC-DEC4-3243-B9A5-886282934CE1}" type="pres">
      <dgm:prSet presAssocID="{E7604F0A-2BEB-7B43-829C-6355395EF650}" presName="spacing" presStyleCnt="0"/>
      <dgm:spPr/>
    </dgm:pt>
    <dgm:pt modelId="{B2B41654-68D4-DC45-A4AD-C3F6B3FDCDBC}" type="pres">
      <dgm:prSet presAssocID="{8A24EBE9-64EE-4145-BDE7-CA689F5E0632}" presName="composite" presStyleCnt="0"/>
      <dgm:spPr/>
    </dgm:pt>
    <dgm:pt modelId="{35AC9A64-4267-EF43-BA42-425D7EE65256}" type="pres">
      <dgm:prSet presAssocID="{8A24EBE9-64EE-4145-BDE7-CA689F5E0632}" presName="imgShp" presStyleLbl="fgImgPlace1" presStyleIdx="1" presStyleCnt="4"/>
      <dgm:spPr/>
    </dgm:pt>
    <dgm:pt modelId="{1342C25C-1EEC-564C-BE7F-0F2421CF2EB4}" type="pres">
      <dgm:prSet presAssocID="{8A24EBE9-64EE-4145-BDE7-CA689F5E0632}" presName="txShp" presStyleLbl="node1" presStyleIdx="1" presStyleCnt="4">
        <dgm:presLayoutVars>
          <dgm:bulletEnabled val="1"/>
        </dgm:presLayoutVars>
      </dgm:prSet>
      <dgm:spPr/>
    </dgm:pt>
    <dgm:pt modelId="{95F592CC-D733-CB47-8DF1-821A8703EBAC}" type="pres">
      <dgm:prSet presAssocID="{F205FA7B-9513-8949-9693-687DBC8B7F95}" presName="spacing" presStyleCnt="0"/>
      <dgm:spPr/>
    </dgm:pt>
    <dgm:pt modelId="{15B760DE-5156-7D4F-B80D-7723CDEB739E}" type="pres">
      <dgm:prSet presAssocID="{1D56EE93-819C-B04A-8552-8C0CED866AFD}" presName="composite" presStyleCnt="0"/>
      <dgm:spPr/>
    </dgm:pt>
    <dgm:pt modelId="{10896BA7-8532-9247-A408-252C13AEF21A}" type="pres">
      <dgm:prSet presAssocID="{1D56EE93-819C-B04A-8552-8C0CED866AFD}" presName="imgShp" presStyleLbl="fgImgPlace1" presStyleIdx="2" presStyleCnt="4"/>
      <dgm:spPr/>
    </dgm:pt>
    <dgm:pt modelId="{EAD42B77-270F-2B45-B07C-334DD14D180D}" type="pres">
      <dgm:prSet presAssocID="{1D56EE93-819C-B04A-8552-8C0CED866AFD}" presName="txShp" presStyleLbl="node1" presStyleIdx="2" presStyleCnt="4">
        <dgm:presLayoutVars>
          <dgm:bulletEnabled val="1"/>
        </dgm:presLayoutVars>
      </dgm:prSet>
      <dgm:spPr/>
    </dgm:pt>
    <dgm:pt modelId="{DEF4BF00-55DB-6D46-8CFB-D8B885340516}" type="pres">
      <dgm:prSet presAssocID="{DE0E568C-BB67-6D4A-8F8F-95E91E0F021D}" presName="spacing" presStyleCnt="0"/>
      <dgm:spPr/>
    </dgm:pt>
    <dgm:pt modelId="{6C02B653-6A0D-E642-914E-01F76A31A3C3}" type="pres">
      <dgm:prSet presAssocID="{BC519EB0-B214-2D4E-9DB0-A7B07FD10754}" presName="composite" presStyleCnt="0"/>
      <dgm:spPr/>
    </dgm:pt>
    <dgm:pt modelId="{B4E49E23-8A38-F248-80D0-DD3C2168602F}" type="pres">
      <dgm:prSet presAssocID="{BC519EB0-B214-2D4E-9DB0-A7B07FD10754}" presName="imgShp" presStyleLbl="fgImgPlace1" presStyleIdx="3" presStyleCnt="4"/>
      <dgm:spPr/>
    </dgm:pt>
    <dgm:pt modelId="{85CD1D19-B6D5-4E46-B600-D9EEB278A578}" type="pres">
      <dgm:prSet presAssocID="{BC519EB0-B214-2D4E-9DB0-A7B07FD10754}" presName="txShp" presStyleLbl="node1" presStyleIdx="3" presStyleCnt="4">
        <dgm:presLayoutVars>
          <dgm:bulletEnabled val="1"/>
        </dgm:presLayoutVars>
      </dgm:prSet>
      <dgm:spPr/>
    </dgm:pt>
  </dgm:ptLst>
  <dgm:cxnLst>
    <dgm:cxn modelId="{928FF70A-A4B8-B64D-825A-AC2101F4B49D}" srcId="{9865048A-8D42-BA4C-8B94-6C7BC9AB8ECD}" destId="{BC519EB0-B214-2D4E-9DB0-A7B07FD10754}" srcOrd="3" destOrd="0" parTransId="{5669F603-3F96-4243-A208-D5E712154649}" sibTransId="{25A45B89-9D44-2F47-B647-21EF2FC7C6C1}"/>
    <dgm:cxn modelId="{408A9B1D-CD63-B647-9398-0EAA3C33B92A}" type="presOf" srcId="{1D56EE93-819C-B04A-8552-8C0CED866AFD}" destId="{EAD42B77-270F-2B45-B07C-334DD14D180D}" srcOrd="0" destOrd="0" presId="urn:microsoft.com/office/officeart/2005/8/layout/vList3"/>
    <dgm:cxn modelId="{EE879320-5378-6C43-B2B5-6808EBDFB020}" srcId="{9865048A-8D42-BA4C-8B94-6C7BC9AB8ECD}" destId="{8A24EBE9-64EE-4145-BDE7-CA689F5E0632}" srcOrd="1" destOrd="0" parTransId="{0B5449ED-D7E5-1544-9EEC-A70A66832D84}" sibTransId="{F205FA7B-9513-8949-9693-687DBC8B7F95}"/>
    <dgm:cxn modelId="{D23E2B66-33AD-8B4C-8DF8-4FF0E0EC09DE}" type="presOf" srcId="{BC519EB0-B214-2D4E-9DB0-A7B07FD10754}" destId="{85CD1D19-B6D5-4E46-B600-D9EEB278A578}" srcOrd="0" destOrd="0" presId="urn:microsoft.com/office/officeart/2005/8/layout/vList3"/>
    <dgm:cxn modelId="{AB7E4668-DA52-2540-B4C1-A1944F691A00}" srcId="{9865048A-8D42-BA4C-8B94-6C7BC9AB8ECD}" destId="{1D56EE93-819C-B04A-8552-8C0CED866AFD}" srcOrd="2" destOrd="0" parTransId="{B837E547-73FE-B742-BF32-362DD80EF8D2}" sibTransId="{DE0E568C-BB67-6D4A-8F8F-95E91E0F021D}"/>
    <dgm:cxn modelId="{8AE8DBBB-1A5B-3440-ADB4-A0E77182BEF2}" type="presOf" srcId="{C97C4314-4424-6B40-B20A-481E42782E51}" destId="{E01B33EF-4536-E847-B364-6CA0FB948624}" srcOrd="0" destOrd="0" presId="urn:microsoft.com/office/officeart/2005/8/layout/vList3"/>
    <dgm:cxn modelId="{FD23CFC2-3539-B242-87C8-1CDF577F85DE}" type="presOf" srcId="{9865048A-8D42-BA4C-8B94-6C7BC9AB8ECD}" destId="{5B3D529F-2A9A-2B40-BD8F-68AE7DF5DDFA}" srcOrd="0" destOrd="0" presId="urn:microsoft.com/office/officeart/2005/8/layout/vList3"/>
    <dgm:cxn modelId="{B47D61C8-3EBF-7047-9552-407C7F563476}" type="presOf" srcId="{8A24EBE9-64EE-4145-BDE7-CA689F5E0632}" destId="{1342C25C-1EEC-564C-BE7F-0F2421CF2EB4}" srcOrd="0" destOrd="0" presId="urn:microsoft.com/office/officeart/2005/8/layout/vList3"/>
    <dgm:cxn modelId="{4BA005FE-4BE6-7A46-975D-A46AFBD56A4E}" srcId="{9865048A-8D42-BA4C-8B94-6C7BC9AB8ECD}" destId="{C97C4314-4424-6B40-B20A-481E42782E51}" srcOrd="0" destOrd="0" parTransId="{C5ED17C3-B51F-D241-AAC9-C0BAE385DBAD}" sibTransId="{E7604F0A-2BEB-7B43-829C-6355395EF650}"/>
    <dgm:cxn modelId="{BAFA2F8C-B821-F341-8719-00C9A71E0C67}" type="presParOf" srcId="{5B3D529F-2A9A-2B40-BD8F-68AE7DF5DDFA}" destId="{0969647F-96BB-F545-9EAF-7E7224F8BDA7}" srcOrd="0" destOrd="0" presId="urn:microsoft.com/office/officeart/2005/8/layout/vList3"/>
    <dgm:cxn modelId="{F0298DAB-90C2-944F-9689-703DE008FCC6}" type="presParOf" srcId="{0969647F-96BB-F545-9EAF-7E7224F8BDA7}" destId="{7233D42C-071B-B740-91EF-C83CA82FEEDF}" srcOrd="0" destOrd="0" presId="urn:microsoft.com/office/officeart/2005/8/layout/vList3"/>
    <dgm:cxn modelId="{8CE3F089-451C-E24A-B024-62A0BE0170EB}" type="presParOf" srcId="{0969647F-96BB-F545-9EAF-7E7224F8BDA7}" destId="{E01B33EF-4536-E847-B364-6CA0FB948624}" srcOrd="1" destOrd="0" presId="urn:microsoft.com/office/officeart/2005/8/layout/vList3"/>
    <dgm:cxn modelId="{AF0EAB0E-DB87-E941-B298-AA1A9234D5C0}" type="presParOf" srcId="{5B3D529F-2A9A-2B40-BD8F-68AE7DF5DDFA}" destId="{6AE26CCC-DEC4-3243-B9A5-886282934CE1}" srcOrd="1" destOrd="0" presId="urn:microsoft.com/office/officeart/2005/8/layout/vList3"/>
    <dgm:cxn modelId="{78CE97AD-2168-0B47-868C-BEA23E66C682}" type="presParOf" srcId="{5B3D529F-2A9A-2B40-BD8F-68AE7DF5DDFA}" destId="{B2B41654-68D4-DC45-A4AD-C3F6B3FDCDBC}" srcOrd="2" destOrd="0" presId="urn:microsoft.com/office/officeart/2005/8/layout/vList3"/>
    <dgm:cxn modelId="{38807257-5592-ED41-9D95-B59E627B8E81}" type="presParOf" srcId="{B2B41654-68D4-DC45-A4AD-C3F6B3FDCDBC}" destId="{35AC9A64-4267-EF43-BA42-425D7EE65256}" srcOrd="0" destOrd="0" presId="urn:microsoft.com/office/officeart/2005/8/layout/vList3"/>
    <dgm:cxn modelId="{6EEC089C-5832-F84A-A03F-CC0B4EFE1EAA}" type="presParOf" srcId="{B2B41654-68D4-DC45-A4AD-C3F6B3FDCDBC}" destId="{1342C25C-1EEC-564C-BE7F-0F2421CF2EB4}" srcOrd="1" destOrd="0" presId="urn:microsoft.com/office/officeart/2005/8/layout/vList3"/>
    <dgm:cxn modelId="{17762805-3DDC-7C43-84D1-39D852887C45}" type="presParOf" srcId="{5B3D529F-2A9A-2B40-BD8F-68AE7DF5DDFA}" destId="{95F592CC-D733-CB47-8DF1-821A8703EBAC}" srcOrd="3" destOrd="0" presId="urn:microsoft.com/office/officeart/2005/8/layout/vList3"/>
    <dgm:cxn modelId="{5F166346-BBD3-EC4D-B7D9-22FF0C0668B5}" type="presParOf" srcId="{5B3D529F-2A9A-2B40-BD8F-68AE7DF5DDFA}" destId="{15B760DE-5156-7D4F-B80D-7723CDEB739E}" srcOrd="4" destOrd="0" presId="urn:microsoft.com/office/officeart/2005/8/layout/vList3"/>
    <dgm:cxn modelId="{BF3A7C25-2247-7446-AD28-5FCE0E1FCD6A}" type="presParOf" srcId="{15B760DE-5156-7D4F-B80D-7723CDEB739E}" destId="{10896BA7-8532-9247-A408-252C13AEF21A}" srcOrd="0" destOrd="0" presId="urn:microsoft.com/office/officeart/2005/8/layout/vList3"/>
    <dgm:cxn modelId="{97A2DCAB-DE0B-5545-B87A-01DA33EC437E}" type="presParOf" srcId="{15B760DE-5156-7D4F-B80D-7723CDEB739E}" destId="{EAD42B77-270F-2B45-B07C-334DD14D180D}" srcOrd="1" destOrd="0" presId="urn:microsoft.com/office/officeart/2005/8/layout/vList3"/>
    <dgm:cxn modelId="{3331B22B-77B3-964A-BB09-FB8A94E92FAC}" type="presParOf" srcId="{5B3D529F-2A9A-2B40-BD8F-68AE7DF5DDFA}" destId="{DEF4BF00-55DB-6D46-8CFB-D8B885340516}" srcOrd="5" destOrd="0" presId="urn:microsoft.com/office/officeart/2005/8/layout/vList3"/>
    <dgm:cxn modelId="{8A16AD6B-1BD1-F142-A0CF-E2B74D62C208}" type="presParOf" srcId="{5B3D529F-2A9A-2B40-BD8F-68AE7DF5DDFA}" destId="{6C02B653-6A0D-E642-914E-01F76A31A3C3}" srcOrd="6" destOrd="0" presId="urn:microsoft.com/office/officeart/2005/8/layout/vList3"/>
    <dgm:cxn modelId="{E9F93CE4-6AE7-3A47-9F7B-80571718537C}" type="presParOf" srcId="{6C02B653-6A0D-E642-914E-01F76A31A3C3}" destId="{B4E49E23-8A38-F248-80D0-DD3C2168602F}" srcOrd="0" destOrd="0" presId="urn:microsoft.com/office/officeart/2005/8/layout/vList3"/>
    <dgm:cxn modelId="{6635849B-0DF4-584E-B392-D1953724B1BB}" type="presParOf" srcId="{6C02B653-6A0D-E642-914E-01F76A31A3C3}" destId="{85CD1D19-B6D5-4E46-B600-D9EEB278A5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65048A-8D42-BA4C-8B94-6C7BC9AB8ECD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7C4314-4424-6B40-B20A-481E42782E51}">
      <dgm:prSet phldrT="[Text]"/>
      <dgm:spPr/>
      <dgm:t>
        <a:bodyPr/>
        <a:lstStyle/>
        <a:p>
          <a:pPr algn="l"/>
          <a:r>
            <a:rPr lang="en-US" dirty="0" err="1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rPr>
            <a:t>跨部门的社会和商业变革</a:t>
          </a:r>
          <a:endParaRPr lang="en-US" dirty="0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C5ED17C3-B51F-D241-AAC9-C0BAE385DBAD}" type="parTrans" cxnId="{4BA005FE-4BE6-7A46-975D-A46AFBD56A4E}">
      <dgm:prSet/>
      <dgm:spPr/>
      <dgm:t>
        <a:bodyPr/>
        <a:lstStyle/>
        <a:p>
          <a:pPr algn="l"/>
          <a:endParaRPr lang="en-US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E7604F0A-2BEB-7B43-829C-6355395EF650}" type="sibTrans" cxnId="{4BA005FE-4BE6-7A46-975D-A46AFBD56A4E}">
      <dgm:prSet/>
      <dgm:spPr/>
      <dgm:t>
        <a:bodyPr/>
        <a:lstStyle/>
        <a:p>
          <a:pPr algn="l"/>
          <a:endParaRPr lang="en-US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8A24EBE9-64EE-4145-BDE7-CA689F5E0632}">
      <dgm:prSet phldrT="[Text]"/>
      <dgm:spPr/>
      <dgm:t>
        <a:bodyPr/>
        <a:lstStyle/>
        <a:p>
          <a:pPr algn="l"/>
          <a:r>
            <a:rPr lang="en-US" dirty="0" err="1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rPr>
            <a:t>缺少标准成为主要障碍</a:t>
          </a:r>
          <a:endParaRPr lang="en-US" dirty="0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0B5449ED-D7E5-1544-9EEC-A70A66832D84}" type="parTrans" cxnId="{EE879320-5378-6C43-B2B5-6808EBDFB020}">
      <dgm:prSet/>
      <dgm:spPr/>
      <dgm:t>
        <a:bodyPr/>
        <a:lstStyle/>
        <a:p>
          <a:pPr algn="l"/>
          <a:endParaRPr lang="en-US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F205FA7B-9513-8949-9693-687DBC8B7F95}" type="sibTrans" cxnId="{EE879320-5378-6C43-B2B5-6808EBDFB020}">
      <dgm:prSet/>
      <dgm:spPr/>
      <dgm:t>
        <a:bodyPr/>
        <a:lstStyle/>
        <a:p>
          <a:pPr algn="l"/>
          <a:endParaRPr lang="en-US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1D56EE93-819C-B04A-8552-8C0CED866AFD}">
      <dgm:prSet phldrT="[Text]"/>
      <dgm:spPr/>
      <dgm:t>
        <a:bodyPr/>
        <a:lstStyle/>
        <a:p>
          <a:pPr algn="l"/>
          <a:r>
            <a:rPr lang="en-US" dirty="0" err="1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rPr>
            <a:t>图存储的开放规模挑战</a:t>
          </a:r>
          <a:endParaRPr lang="en-US" dirty="0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B837E547-73FE-B742-BF32-362DD80EF8D2}" type="parTrans" cxnId="{AB7E4668-DA52-2540-B4C1-A1944F691A00}">
      <dgm:prSet/>
      <dgm:spPr/>
      <dgm:t>
        <a:bodyPr/>
        <a:lstStyle/>
        <a:p>
          <a:pPr algn="l"/>
          <a:endParaRPr lang="en-US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DE0E568C-BB67-6D4A-8F8F-95E91E0F021D}" type="sibTrans" cxnId="{AB7E4668-DA52-2540-B4C1-A1944F691A00}">
      <dgm:prSet/>
      <dgm:spPr/>
      <dgm:t>
        <a:bodyPr/>
        <a:lstStyle/>
        <a:p>
          <a:pPr algn="l"/>
          <a:endParaRPr lang="en-US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BC519EB0-B214-2D4E-9DB0-A7B07FD10754}">
      <dgm:prSet/>
      <dgm:spPr/>
      <dgm:t>
        <a:bodyPr/>
        <a:lstStyle/>
        <a:p>
          <a:pPr algn="l"/>
          <a:r>
            <a:rPr lang="en-US" dirty="0" err="1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rPr>
            <a:t>隐私和安全问题迟滞</a:t>
          </a:r>
          <a:endParaRPr lang="en-US" dirty="0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5669F603-3F96-4243-A208-D5E712154649}" type="parTrans" cxnId="{928FF70A-A4B8-B64D-825A-AC2101F4B49D}">
      <dgm:prSet/>
      <dgm:spPr/>
      <dgm:t>
        <a:bodyPr/>
        <a:lstStyle/>
        <a:p>
          <a:pPr algn="l"/>
          <a:endParaRPr lang="en-US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25A45B89-9D44-2F47-B647-21EF2FC7C6C1}" type="sibTrans" cxnId="{928FF70A-A4B8-B64D-825A-AC2101F4B49D}">
      <dgm:prSet/>
      <dgm:spPr/>
      <dgm:t>
        <a:bodyPr/>
        <a:lstStyle/>
        <a:p>
          <a:pPr algn="l"/>
          <a:endParaRPr lang="en-US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gm:t>
    </dgm:pt>
    <dgm:pt modelId="{5B3D529F-2A9A-2B40-BD8F-68AE7DF5DDFA}" type="pres">
      <dgm:prSet presAssocID="{9865048A-8D42-BA4C-8B94-6C7BC9AB8ECD}" presName="linearFlow" presStyleCnt="0">
        <dgm:presLayoutVars>
          <dgm:dir/>
          <dgm:resizeHandles val="exact"/>
        </dgm:presLayoutVars>
      </dgm:prSet>
      <dgm:spPr/>
    </dgm:pt>
    <dgm:pt modelId="{0969647F-96BB-F545-9EAF-7E7224F8BDA7}" type="pres">
      <dgm:prSet presAssocID="{C97C4314-4424-6B40-B20A-481E42782E51}" presName="composite" presStyleCnt="0"/>
      <dgm:spPr/>
    </dgm:pt>
    <dgm:pt modelId="{7233D42C-071B-B740-91EF-C83CA82FEEDF}" type="pres">
      <dgm:prSet presAssocID="{C97C4314-4424-6B40-B20A-481E42782E51}" presName="imgShp" presStyleLbl="fgImgPlace1" presStyleIdx="0" presStyleCnt="4"/>
      <dgm:spPr/>
    </dgm:pt>
    <dgm:pt modelId="{E01B33EF-4536-E847-B364-6CA0FB948624}" type="pres">
      <dgm:prSet presAssocID="{C97C4314-4424-6B40-B20A-481E42782E51}" presName="txShp" presStyleLbl="node1" presStyleIdx="0" presStyleCnt="4">
        <dgm:presLayoutVars>
          <dgm:bulletEnabled val="1"/>
        </dgm:presLayoutVars>
      </dgm:prSet>
      <dgm:spPr/>
    </dgm:pt>
    <dgm:pt modelId="{6AE26CCC-DEC4-3243-B9A5-886282934CE1}" type="pres">
      <dgm:prSet presAssocID="{E7604F0A-2BEB-7B43-829C-6355395EF650}" presName="spacing" presStyleCnt="0"/>
      <dgm:spPr/>
    </dgm:pt>
    <dgm:pt modelId="{B2B41654-68D4-DC45-A4AD-C3F6B3FDCDBC}" type="pres">
      <dgm:prSet presAssocID="{8A24EBE9-64EE-4145-BDE7-CA689F5E0632}" presName="composite" presStyleCnt="0"/>
      <dgm:spPr/>
    </dgm:pt>
    <dgm:pt modelId="{35AC9A64-4267-EF43-BA42-425D7EE65256}" type="pres">
      <dgm:prSet presAssocID="{8A24EBE9-64EE-4145-BDE7-CA689F5E0632}" presName="imgShp" presStyleLbl="fgImgPlace1" presStyleIdx="1" presStyleCnt="4"/>
      <dgm:spPr/>
    </dgm:pt>
    <dgm:pt modelId="{1342C25C-1EEC-564C-BE7F-0F2421CF2EB4}" type="pres">
      <dgm:prSet presAssocID="{8A24EBE9-64EE-4145-BDE7-CA689F5E0632}" presName="txShp" presStyleLbl="node1" presStyleIdx="1" presStyleCnt="4">
        <dgm:presLayoutVars>
          <dgm:bulletEnabled val="1"/>
        </dgm:presLayoutVars>
      </dgm:prSet>
      <dgm:spPr/>
    </dgm:pt>
    <dgm:pt modelId="{95F592CC-D733-CB47-8DF1-821A8703EBAC}" type="pres">
      <dgm:prSet presAssocID="{F205FA7B-9513-8949-9693-687DBC8B7F95}" presName="spacing" presStyleCnt="0"/>
      <dgm:spPr/>
    </dgm:pt>
    <dgm:pt modelId="{15B760DE-5156-7D4F-B80D-7723CDEB739E}" type="pres">
      <dgm:prSet presAssocID="{1D56EE93-819C-B04A-8552-8C0CED866AFD}" presName="composite" presStyleCnt="0"/>
      <dgm:spPr/>
    </dgm:pt>
    <dgm:pt modelId="{10896BA7-8532-9247-A408-252C13AEF21A}" type="pres">
      <dgm:prSet presAssocID="{1D56EE93-819C-B04A-8552-8C0CED866AFD}" presName="imgShp" presStyleLbl="fgImgPlace1" presStyleIdx="2" presStyleCnt="4"/>
      <dgm:spPr/>
    </dgm:pt>
    <dgm:pt modelId="{EAD42B77-270F-2B45-B07C-334DD14D180D}" type="pres">
      <dgm:prSet presAssocID="{1D56EE93-819C-B04A-8552-8C0CED866AFD}" presName="txShp" presStyleLbl="node1" presStyleIdx="2" presStyleCnt="4">
        <dgm:presLayoutVars>
          <dgm:bulletEnabled val="1"/>
        </dgm:presLayoutVars>
      </dgm:prSet>
      <dgm:spPr/>
    </dgm:pt>
    <dgm:pt modelId="{DEF4BF00-55DB-6D46-8CFB-D8B885340516}" type="pres">
      <dgm:prSet presAssocID="{DE0E568C-BB67-6D4A-8F8F-95E91E0F021D}" presName="spacing" presStyleCnt="0"/>
      <dgm:spPr/>
    </dgm:pt>
    <dgm:pt modelId="{6C02B653-6A0D-E642-914E-01F76A31A3C3}" type="pres">
      <dgm:prSet presAssocID="{BC519EB0-B214-2D4E-9DB0-A7B07FD10754}" presName="composite" presStyleCnt="0"/>
      <dgm:spPr/>
    </dgm:pt>
    <dgm:pt modelId="{B4E49E23-8A38-F248-80D0-DD3C2168602F}" type="pres">
      <dgm:prSet presAssocID="{BC519EB0-B214-2D4E-9DB0-A7B07FD10754}" presName="imgShp" presStyleLbl="fgImgPlace1" presStyleIdx="3" presStyleCnt="4"/>
      <dgm:spPr/>
    </dgm:pt>
    <dgm:pt modelId="{85CD1D19-B6D5-4E46-B600-D9EEB278A578}" type="pres">
      <dgm:prSet presAssocID="{BC519EB0-B214-2D4E-9DB0-A7B07FD10754}" presName="txShp" presStyleLbl="node1" presStyleIdx="3" presStyleCnt="4">
        <dgm:presLayoutVars>
          <dgm:bulletEnabled val="1"/>
        </dgm:presLayoutVars>
      </dgm:prSet>
      <dgm:spPr/>
    </dgm:pt>
  </dgm:ptLst>
  <dgm:cxnLst>
    <dgm:cxn modelId="{928FF70A-A4B8-B64D-825A-AC2101F4B49D}" srcId="{9865048A-8D42-BA4C-8B94-6C7BC9AB8ECD}" destId="{BC519EB0-B214-2D4E-9DB0-A7B07FD10754}" srcOrd="3" destOrd="0" parTransId="{5669F603-3F96-4243-A208-D5E712154649}" sibTransId="{25A45B89-9D44-2F47-B647-21EF2FC7C6C1}"/>
    <dgm:cxn modelId="{408A9B1D-CD63-B647-9398-0EAA3C33B92A}" type="presOf" srcId="{1D56EE93-819C-B04A-8552-8C0CED866AFD}" destId="{EAD42B77-270F-2B45-B07C-334DD14D180D}" srcOrd="0" destOrd="0" presId="urn:microsoft.com/office/officeart/2005/8/layout/vList3"/>
    <dgm:cxn modelId="{EE879320-5378-6C43-B2B5-6808EBDFB020}" srcId="{9865048A-8D42-BA4C-8B94-6C7BC9AB8ECD}" destId="{8A24EBE9-64EE-4145-BDE7-CA689F5E0632}" srcOrd="1" destOrd="0" parTransId="{0B5449ED-D7E5-1544-9EEC-A70A66832D84}" sibTransId="{F205FA7B-9513-8949-9693-687DBC8B7F95}"/>
    <dgm:cxn modelId="{D23E2B66-33AD-8B4C-8DF8-4FF0E0EC09DE}" type="presOf" srcId="{BC519EB0-B214-2D4E-9DB0-A7B07FD10754}" destId="{85CD1D19-B6D5-4E46-B600-D9EEB278A578}" srcOrd="0" destOrd="0" presId="urn:microsoft.com/office/officeart/2005/8/layout/vList3"/>
    <dgm:cxn modelId="{AB7E4668-DA52-2540-B4C1-A1944F691A00}" srcId="{9865048A-8D42-BA4C-8B94-6C7BC9AB8ECD}" destId="{1D56EE93-819C-B04A-8552-8C0CED866AFD}" srcOrd="2" destOrd="0" parTransId="{B837E547-73FE-B742-BF32-362DD80EF8D2}" sibTransId="{DE0E568C-BB67-6D4A-8F8F-95E91E0F021D}"/>
    <dgm:cxn modelId="{8AE8DBBB-1A5B-3440-ADB4-A0E77182BEF2}" type="presOf" srcId="{C97C4314-4424-6B40-B20A-481E42782E51}" destId="{E01B33EF-4536-E847-B364-6CA0FB948624}" srcOrd="0" destOrd="0" presId="urn:microsoft.com/office/officeart/2005/8/layout/vList3"/>
    <dgm:cxn modelId="{FD23CFC2-3539-B242-87C8-1CDF577F85DE}" type="presOf" srcId="{9865048A-8D42-BA4C-8B94-6C7BC9AB8ECD}" destId="{5B3D529F-2A9A-2B40-BD8F-68AE7DF5DDFA}" srcOrd="0" destOrd="0" presId="urn:microsoft.com/office/officeart/2005/8/layout/vList3"/>
    <dgm:cxn modelId="{B47D61C8-3EBF-7047-9552-407C7F563476}" type="presOf" srcId="{8A24EBE9-64EE-4145-BDE7-CA689F5E0632}" destId="{1342C25C-1EEC-564C-BE7F-0F2421CF2EB4}" srcOrd="0" destOrd="0" presId="urn:microsoft.com/office/officeart/2005/8/layout/vList3"/>
    <dgm:cxn modelId="{4BA005FE-4BE6-7A46-975D-A46AFBD56A4E}" srcId="{9865048A-8D42-BA4C-8B94-6C7BC9AB8ECD}" destId="{C97C4314-4424-6B40-B20A-481E42782E51}" srcOrd="0" destOrd="0" parTransId="{C5ED17C3-B51F-D241-AAC9-C0BAE385DBAD}" sibTransId="{E7604F0A-2BEB-7B43-829C-6355395EF650}"/>
    <dgm:cxn modelId="{BAFA2F8C-B821-F341-8719-00C9A71E0C67}" type="presParOf" srcId="{5B3D529F-2A9A-2B40-BD8F-68AE7DF5DDFA}" destId="{0969647F-96BB-F545-9EAF-7E7224F8BDA7}" srcOrd="0" destOrd="0" presId="urn:microsoft.com/office/officeart/2005/8/layout/vList3"/>
    <dgm:cxn modelId="{F0298DAB-90C2-944F-9689-703DE008FCC6}" type="presParOf" srcId="{0969647F-96BB-F545-9EAF-7E7224F8BDA7}" destId="{7233D42C-071B-B740-91EF-C83CA82FEEDF}" srcOrd="0" destOrd="0" presId="urn:microsoft.com/office/officeart/2005/8/layout/vList3"/>
    <dgm:cxn modelId="{8CE3F089-451C-E24A-B024-62A0BE0170EB}" type="presParOf" srcId="{0969647F-96BB-F545-9EAF-7E7224F8BDA7}" destId="{E01B33EF-4536-E847-B364-6CA0FB948624}" srcOrd="1" destOrd="0" presId="urn:microsoft.com/office/officeart/2005/8/layout/vList3"/>
    <dgm:cxn modelId="{AF0EAB0E-DB87-E941-B298-AA1A9234D5C0}" type="presParOf" srcId="{5B3D529F-2A9A-2B40-BD8F-68AE7DF5DDFA}" destId="{6AE26CCC-DEC4-3243-B9A5-886282934CE1}" srcOrd="1" destOrd="0" presId="urn:microsoft.com/office/officeart/2005/8/layout/vList3"/>
    <dgm:cxn modelId="{78CE97AD-2168-0B47-868C-BEA23E66C682}" type="presParOf" srcId="{5B3D529F-2A9A-2B40-BD8F-68AE7DF5DDFA}" destId="{B2B41654-68D4-DC45-A4AD-C3F6B3FDCDBC}" srcOrd="2" destOrd="0" presId="urn:microsoft.com/office/officeart/2005/8/layout/vList3"/>
    <dgm:cxn modelId="{38807257-5592-ED41-9D95-B59E627B8E81}" type="presParOf" srcId="{B2B41654-68D4-DC45-A4AD-C3F6B3FDCDBC}" destId="{35AC9A64-4267-EF43-BA42-425D7EE65256}" srcOrd="0" destOrd="0" presId="urn:microsoft.com/office/officeart/2005/8/layout/vList3"/>
    <dgm:cxn modelId="{6EEC089C-5832-F84A-A03F-CC0B4EFE1EAA}" type="presParOf" srcId="{B2B41654-68D4-DC45-A4AD-C3F6B3FDCDBC}" destId="{1342C25C-1EEC-564C-BE7F-0F2421CF2EB4}" srcOrd="1" destOrd="0" presId="urn:microsoft.com/office/officeart/2005/8/layout/vList3"/>
    <dgm:cxn modelId="{17762805-3DDC-7C43-84D1-39D852887C45}" type="presParOf" srcId="{5B3D529F-2A9A-2B40-BD8F-68AE7DF5DDFA}" destId="{95F592CC-D733-CB47-8DF1-821A8703EBAC}" srcOrd="3" destOrd="0" presId="urn:microsoft.com/office/officeart/2005/8/layout/vList3"/>
    <dgm:cxn modelId="{5F166346-BBD3-EC4D-B7D9-22FF0C0668B5}" type="presParOf" srcId="{5B3D529F-2A9A-2B40-BD8F-68AE7DF5DDFA}" destId="{15B760DE-5156-7D4F-B80D-7723CDEB739E}" srcOrd="4" destOrd="0" presId="urn:microsoft.com/office/officeart/2005/8/layout/vList3"/>
    <dgm:cxn modelId="{BF3A7C25-2247-7446-AD28-5FCE0E1FCD6A}" type="presParOf" srcId="{15B760DE-5156-7D4F-B80D-7723CDEB739E}" destId="{10896BA7-8532-9247-A408-252C13AEF21A}" srcOrd="0" destOrd="0" presId="urn:microsoft.com/office/officeart/2005/8/layout/vList3"/>
    <dgm:cxn modelId="{97A2DCAB-DE0B-5545-B87A-01DA33EC437E}" type="presParOf" srcId="{15B760DE-5156-7D4F-B80D-7723CDEB739E}" destId="{EAD42B77-270F-2B45-B07C-334DD14D180D}" srcOrd="1" destOrd="0" presId="urn:microsoft.com/office/officeart/2005/8/layout/vList3"/>
    <dgm:cxn modelId="{3331B22B-77B3-964A-BB09-FB8A94E92FAC}" type="presParOf" srcId="{5B3D529F-2A9A-2B40-BD8F-68AE7DF5DDFA}" destId="{DEF4BF00-55DB-6D46-8CFB-D8B885340516}" srcOrd="5" destOrd="0" presId="urn:microsoft.com/office/officeart/2005/8/layout/vList3"/>
    <dgm:cxn modelId="{8A16AD6B-1BD1-F142-A0CF-E2B74D62C208}" type="presParOf" srcId="{5B3D529F-2A9A-2B40-BD8F-68AE7DF5DDFA}" destId="{6C02B653-6A0D-E642-914E-01F76A31A3C3}" srcOrd="6" destOrd="0" presId="urn:microsoft.com/office/officeart/2005/8/layout/vList3"/>
    <dgm:cxn modelId="{E9F93CE4-6AE7-3A47-9F7B-80571718537C}" type="presParOf" srcId="{6C02B653-6A0D-E642-914E-01F76A31A3C3}" destId="{B4E49E23-8A38-F248-80D0-DD3C2168602F}" srcOrd="0" destOrd="0" presId="urn:microsoft.com/office/officeart/2005/8/layout/vList3"/>
    <dgm:cxn modelId="{6635849B-0DF4-584E-B392-D1953724B1BB}" type="presParOf" srcId="{6C02B653-6A0D-E642-914E-01F76A31A3C3}" destId="{85CD1D19-B6D5-4E46-B600-D9EEB278A5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A503B-7F04-054B-8D32-4CD7540E0FD0}">
      <dsp:nvSpPr>
        <dsp:cNvPr id="0" name=""/>
        <dsp:cNvSpPr/>
      </dsp:nvSpPr>
      <dsp:spPr>
        <a:xfrm>
          <a:off x="-5508160" y="-843333"/>
          <a:ext cx="6558374" cy="6558374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09C22-1008-5B4E-8FB8-462AD4F5290B}">
      <dsp:nvSpPr>
        <dsp:cNvPr id="0" name=""/>
        <dsp:cNvSpPr/>
      </dsp:nvSpPr>
      <dsp:spPr>
        <a:xfrm>
          <a:off x="459175" y="304384"/>
          <a:ext cx="5499183" cy="609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51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N" sz="24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一些关键的洞察</a:t>
          </a:r>
          <a:endParaRPr lang="en-US" sz="24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59175" y="304384"/>
        <a:ext cx="5499183" cy="609158"/>
      </dsp:txXfrm>
    </dsp:sp>
    <dsp:sp modelId="{49EE253F-3372-D34E-9DC4-BEE9586EFC11}">
      <dsp:nvSpPr>
        <dsp:cNvPr id="0" name=""/>
        <dsp:cNvSpPr/>
      </dsp:nvSpPr>
      <dsp:spPr>
        <a:xfrm>
          <a:off x="78451" y="228239"/>
          <a:ext cx="761447" cy="761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9C8BE-F4EA-CF44-A9AC-BDA69FCE00C8}">
      <dsp:nvSpPr>
        <dsp:cNvPr id="0" name=""/>
        <dsp:cNvSpPr/>
      </dsp:nvSpPr>
      <dsp:spPr>
        <a:xfrm>
          <a:off x="895680" y="1217829"/>
          <a:ext cx="5062678" cy="609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51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N" sz="24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数据驱动带来社会和经济影响</a:t>
          </a:r>
          <a:endParaRPr lang="en-US" sz="24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895680" y="1217829"/>
        <a:ext cx="5062678" cy="609158"/>
      </dsp:txXfrm>
    </dsp:sp>
    <dsp:sp modelId="{44646301-D6CC-8B40-A197-C4DBCEA8AA15}">
      <dsp:nvSpPr>
        <dsp:cNvPr id="0" name=""/>
        <dsp:cNvSpPr/>
      </dsp:nvSpPr>
      <dsp:spPr>
        <a:xfrm>
          <a:off x="514956" y="1141684"/>
          <a:ext cx="761447" cy="761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3CCAE-C737-B94A-AC96-87BCDDAD3E18}">
      <dsp:nvSpPr>
        <dsp:cNvPr id="0" name=""/>
        <dsp:cNvSpPr/>
      </dsp:nvSpPr>
      <dsp:spPr>
        <a:xfrm>
          <a:off x="1029652" y="2131274"/>
          <a:ext cx="4928706" cy="609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51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N" sz="24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当前最先进的技术和解决方案</a:t>
          </a:r>
          <a:endParaRPr lang="en-US" sz="24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029652" y="2131274"/>
        <a:ext cx="4928706" cy="609158"/>
      </dsp:txXfrm>
    </dsp:sp>
    <dsp:sp modelId="{B535D0F7-6BF8-6C40-91CD-D54AFD3E4FDD}">
      <dsp:nvSpPr>
        <dsp:cNvPr id="0" name=""/>
        <dsp:cNvSpPr/>
      </dsp:nvSpPr>
      <dsp:spPr>
        <a:xfrm>
          <a:off x="648928" y="2055129"/>
          <a:ext cx="761447" cy="761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8580E-C720-E141-BBC8-0E60F7C14ED4}">
      <dsp:nvSpPr>
        <dsp:cNvPr id="0" name=""/>
        <dsp:cNvSpPr/>
      </dsp:nvSpPr>
      <dsp:spPr>
        <a:xfrm>
          <a:off x="895680" y="3044719"/>
          <a:ext cx="5062678" cy="609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51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4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未来需求和趋势在哪里</a:t>
          </a:r>
          <a:endParaRPr lang="en-US" sz="24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895680" y="3044719"/>
        <a:ext cx="5062678" cy="609158"/>
      </dsp:txXfrm>
    </dsp:sp>
    <dsp:sp modelId="{03D3C7D1-BFC4-4943-BFBA-DEC42F81D808}">
      <dsp:nvSpPr>
        <dsp:cNvPr id="0" name=""/>
        <dsp:cNvSpPr/>
      </dsp:nvSpPr>
      <dsp:spPr>
        <a:xfrm>
          <a:off x="514956" y="2968574"/>
          <a:ext cx="761447" cy="761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5BF66-A255-734A-9583-DA59308D746B}">
      <dsp:nvSpPr>
        <dsp:cNvPr id="0" name=""/>
        <dsp:cNvSpPr/>
      </dsp:nvSpPr>
      <dsp:spPr>
        <a:xfrm>
          <a:off x="459175" y="3958164"/>
          <a:ext cx="5499183" cy="609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51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案例分析</a:t>
          </a:r>
        </a:p>
      </dsp:txBody>
      <dsp:txXfrm>
        <a:off x="459175" y="3958164"/>
        <a:ext cx="5499183" cy="609158"/>
      </dsp:txXfrm>
    </dsp:sp>
    <dsp:sp modelId="{31786FD7-EFF3-814C-A145-C12004D7DCBB}">
      <dsp:nvSpPr>
        <dsp:cNvPr id="0" name=""/>
        <dsp:cNvSpPr/>
      </dsp:nvSpPr>
      <dsp:spPr>
        <a:xfrm>
          <a:off x="78451" y="3882019"/>
          <a:ext cx="761447" cy="761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B33EF-4536-E847-B364-6CA0FB948624}">
      <dsp:nvSpPr>
        <dsp:cNvPr id="0" name=""/>
        <dsp:cNvSpPr/>
      </dsp:nvSpPr>
      <dsp:spPr>
        <a:xfrm rot="10800000">
          <a:off x="1518109" y="2093"/>
          <a:ext cx="5266017" cy="7668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49" tIns="133350" rIns="24892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rPr>
            <a:t>volume</a:t>
          </a:r>
        </a:p>
      </dsp:txBody>
      <dsp:txXfrm rot="10800000">
        <a:off x="1709815" y="2093"/>
        <a:ext cx="5074311" cy="766826"/>
      </dsp:txXfrm>
    </dsp:sp>
    <dsp:sp modelId="{7233D42C-071B-B740-91EF-C83CA82FEEDF}">
      <dsp:nvSpPr>
        <dsp:cNvPr id="0" name=""/>
        <dsp:cNvSpPr/>
      </dsp:nvSpPr>
      <dsp:spPr>
        <a:xfrm>
          <a:off x="1134696" y="2093"/>
          <a:ext cx="766826" cy="7668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2C25C-1EEC-564C-BE7F-0F2421CF2EB4}">
      <dsp:nvSpPr>
        <dsp:cNvPr id="0" name=""/>
        <dsp:cNvSpPr/>
      </dsp:nvSpPr>
      <dsp:spPr>
        <a:xfrm rot="10800000">
          <a:off x="1518109" y="997824"/>
          <a:ext cx="5266017" cy="7668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49" tIns="133350" rIns="24892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rPr>
            <a:t>velocity</a:t>
          </a:r>
        </a:p>
      </dsp:txBody>
      <dsp:txXfrm rot="10800000">
        <a:off x="1709815" y="997824"/>
        <a:ext cx="5074311" cy="766826"/>
      </dsp:txXfrm>
    </dsp:sp>
    <dsp:sp modelId="{35AC9A64-4267-EF43-BA42-425D7EE65256}">
      <dsp:nvSpPr>
        <dsp:cNvPr id="0" name=""/>
        <dsp:cNvSpPr/>
      </dsp:nvSpPr>
      <dsp:spPr>
        <a:xfrm>
          <a:off x="1134696" y="997824"/>
          <a:ext cx="766826" cy="7668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42B77-270F-2B45-B07C-334DD14D180D}">
      <dsp:nvSpPr>
        <dsp:cNvPr id="0" name=""/>
        <dsp:cNvSpPr/>
      </dsp:nvSpPr>
      <dsp:spPr>
        <a:xfrm rot="10800000">
          <a:off x="1518109" y="1993554"/>
          <a:ext cx="5266017" cy="7668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49" tIns="133350" rIns="24892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rPr>
            <a:t>variety</a:t>
          </a:r>
        </a:p>
      </dsp:txBody>
      <dsp:txXfrm rot="10800000">
        <a:off x="1709815" y="1993554"/>
        <a:ext cx="5074311" cy="766826"/>
      </dsp:txXfrm>
    </dsp:sp>
    <dsp:sp modelId="{10896BA7-8532-9247-A408-252C13AEF21A}">
      <dsp:nvSpPr>
        <dsp:cNvPr id="0" name=""/>
        <dsp:cNvSpPr/>
      </dsp:nvSpPr>
      <dsp:spPr>
        <a:xfrm>
          <a:off x="1134696" y="1993554"/>
          <a:ext cx="766826" cy="7668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D1D19-B6D5-4E46-B600-D9EEB278A578}">
      <dsp:nvSpPr>
        <dsp:cNvPr id="0" name=""/>
        <dsp:cNvSpPr/>
      </dsp:nvSpPr>
      <dsp:spPr>
        <a:xfrm rot="10800000">
          <a:off x="1518109" y="2989284"/>
          <a:ext cx="5266017" cy="7668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49" tIns="133350" rIns="24892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rPr>
            <a:t>and do not fall into RDB </a:t>
          </a:r>
        </a:p>
      </dsp:txBody>
      <dsp:txXfrm rot="10800000">
        <a:off x="1709815" y="2989284"/>
        <a:ext cx="5074311" cy="766826"/>
      </dsp:txXfrm>
    </dsp:sp>
    <dsp:sp modelId="{B4E49E23-8A38-F248-80D0-DD3C2168602F}">
      <dsp:nvSpPr>
        <dsp:cNvPr id="0" name=""/>
        <dsp:cNvSpPr/>
      </dsp:nvSpPr>
      <dsp:spPr>
        <a:xfrm>
          <a:off x="1134696" y="2989284"/>
          <a:ext cx="766826" cy="7668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B33EF-4536-E847-B364-6CA0FB948624}">
      <dsp:nvSpPr>
        <dsp:cNvPr id="0" name=""/>
        <dsp:cNvSpPr/>
      </dsp:nvSpPr>
      <dsp:spPr>
        <a:xfrm rot="10800000">
          <a:off x="1518109" y="2093"/>
          <a:ext cx="5266017" cy="7668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49" tIns="102870" rIns="192024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rPr>
            <a:t>跨部门的社会和商业变革</a:t>
          </a:r>
          <a:endParaRPr lang="en-US" sz="2700" kern="1200" dirty="0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sp:txBody>
      <dsp:txXfrm rot="10800000">
        <a:off x="1709815" y="2093"/>
        <a:ext cx="5074311" cy="766826"/>
      </dsp:txXfrm>
    </dsp:sp>
    <dsp:sp modelId="{7233D42C-071B-B740-91EF-C83CA82FEEDF}">
      <dsp:nvSpPr>
        <dsp:cNvPr id="0" name=""/>
        <dsp:cNvSpPr/>
      </dsp:nvSpPr>
      <dsp:spPr>
        <a:xfrm>
          <a:off x="1134696" y="2093"/>
          <a:ext cx="766826" cy="7668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2C25C-1EEC-564C-BE7F-0F2421CF2EB4}">
      <dsp:nvSpPr>
        <dsp:cNvPr id="0" name=""/>
        <dsp:cNvSpPr/>
      </dsp:nvSpPr>
      <dsp:spPr>
        <a:xfrm rot="10800000">
          <a:off x="1518109" y="997824"/>
          <a:ext cx="5266017" cy="7668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49" tIns="102870" rIns="192024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rPr>
            <a:t>缺少标准成为主要障碍</a:t>
          </a:r>
          <a:endParaRPr lang="en-US" sz="2700" kern="1200" dirty="0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sp:txBody>
      <dsp:txXfrm rot="10800000">
        <a:off x="1709815" y="997824"/>
        <a:ext cx="5074311" cy="766826"/>
      </dsp:txXfrm>
    </dsp:sp>
    <dsp:sp modelId="{35AC9A64-4267-EF43-BA42-425D7EE65256}">
      <dsp:nvSpPr>
        <dsp:cNvPr id="0" name=""/>
        <dsp:cNvSpPr/>
      </dsp:nvSpPr>
      <dsp:spPr>
        <a:xfrm>
          <a:off x="1134696" y="997824"/>
          <a:ext cx="766826" cy="7668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42B77-270F-2B45-B07C-334DD14D180D}">
      <dsp:nvSpPr>
        <dsp:cNvPr id="0" name=""/>
        <dsp:cNvSpPr/>
      </dsp:nvSpPr>
      <dsp:spPr>
        <a:xfrm rot="10800000">
          <a:off x="1518109" y="1993554"/>
          <a:ext cx="5266017" cy="7668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49" tIns="102870" rIns="192024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rPr>
            <a:t>图存储的开放规模挑战</a:t>
          </a:r>
          <a:endParaRPr lang="en-US" sz="2700" kern="1200" dirty="0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sp:txBody>
      <dsp:txXfrm rot="10800000">
        <a:off x="1709815" y="1993554"/>
        <a:ext cx="5074311" cy="766826"/>
      </dsp:txXfrm>
    </dsp:sp>
    <dsp:sp modelId="{10896BA7-8532-9247-A408-252C13AEF21A}">
      <dsp:nvSpPr>
        <dsp:cNvPr id="0" name=""/>
        <dsp:cNvSpPr/>
      </dsp:nvSpPr>
      <dsp:spPr>
        <a:xfrm>
          <a:off x="1134696" y="1993554"/>
          <a:ext cx="766826" cy="7668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D1D19-B6D5-4E46-B600-D9EEB278A578}">
      <dsp:nvSpPr>
        <dsp:cNvPr id="0" name=""/>
        <dsp:cNvSpPr/>
      </dsp:nvSpPr>
      <dsp:spPr>
        <a:xfrm rot="10800000">
          <a:off x="1518109" y="2989284"/>
          <a:ext cx="5266017" cy="7668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49" tIns="102870" rIns="192024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rPr>
            <a:t>隐私和安全问题迟滞</a:t>
          </a:r>
          <a:endParaRPr lang="en-US" sz="2700" kern="1200" dirty="0">
            <a:latin typeface="Microsoft YaHei" panose="020B0503020204020204" pitchFamily="34" charset="-122"/>
            <a:ea typeface="Microsoft YaHei" panose="020B0503020204020204" pitchFamily="34" charset="-122"/>
            <a:cs typeface="Times New Roman" panose="02020603050405020304" pitchFamily="18" charset="0"/>
          </a:endParaRPr>
        </a:p>
      </dsp:txBody>
      <dsp:txXfrm rot="10800000">
        <a:off x="1709815" y="2989284"/>
        <a:ext cx="5074311" cy="766826"/>
      </dsp:txXfrm>
    </dsp:sp>
    <dsp:sp modelId="{B4E49E23-8A38-F248-80D0-DD3C2168602F}">
      <dsp:nvSpPr>
        <dsp:cNvPr id="0" name=""/>
        <dsp:cNvSpPr/>
      </dsp:nvSpPr>
      <dsp:spPr>
        <a:xfrm>
          <a:off x="1134696" y="2989284"/>
          <a:ext cx="766826" cy="7668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4C654-8A06-9E4B-9717-2D010803CEA7}" type="datetimeFigureOut">
              <a:rPr lang="en-CN" smtClean="0"/>
              <a:t>2021/9/15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A9963-9857-1040-9F53-3A9641225F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159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存储的理想国是什么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当我们思考存储的时候我们在思考什么？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今天我们主要带大家从以下几个视角去探索大数据的存储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9963-9857-1040-9F53-3A9641225F78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672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9963-9857-1040-9F53-3A9641225F78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238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9963-9857-1040-9F53-3A9641225F78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937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9963-9857-1040-9F53-3A9641225F78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660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9963-9857-1040-9F53-3A9641225F78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684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BB804A-115A-4E48-84B5-4CED5D002C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19">
            <a:extLst>
              <a:ext uri="{FF2B5EF4-FFF2-40B4-BE49-F238E27FC236}">
                <a16:creationId xmlns:a16="http://schemas.microsoft.com/office/drawing/2014/main" id="{EE6903ED-CAB1-8B49-9984-DB54F52A82AF}"/>
              </a:ext>
            </a:extLst>
          </p:cNvPr>
          <p:cNvSpPr/>
          <p:nvPr userDrawn="1"/>
        </p:nvSpPr>
        <p:spPr>
          <a:xfrm>
            <a:off x="0" y="1822637"/>
            <a:ext cx="12192000" cy="1875281"/>
          </a:xfrm>
          <a:prstGeom prst="rect">
            <a:avLst/>
          </a:prstGeom>
          <a:solidFill>
            <a:srgbClr val="60B5CC">
              <a:lumMod val="75000"/>
              <a:alpha val="69804"/>
            </a:srgbClr>
          </a:solidFill>
          <a:ln w="381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9">
            <a:extLst>
              <a:ext uri="{FF2B5EF4-FFF2-40B4-BE49-F238E27FC236}">
                <a16:creationId xmlns:a16="http://schemas.microsoft.com/office/drawing/2014/main" id="{5285715E-2529-7A43-BC4A-1783369C20DB}"/>
              </a:ext>
            </a:extLst>
          </p:cNvPr>
          <p:cNvSpPr/>
          <p:nvPr userDrawn="1"/>
        </p:nvSpPr>
        <p:spPr>
          <a:xfrm>
            <a:off x="0" y="5678905"/>
            <a:ext cx="12192000" cy="1183546"/>
          </a:xfrm>
          <a:prstGeom prst="rect">
            <a:avLst/>
          </a:prstGeom>
          <a:solidFill>
            <a:schemeClr val="accent2">
              <a:alpha val="69804"/>
            </a:schemeClr>
          </a:solidFill>
          <a:ln w="381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7">
            <a:extLst>
              <a:ext uri="{FF2B5EF4-FFF2-40B4-BE49-F238E27FC236}">
                <a16:creationId xmlns:a16="http://schemas.microsoft.com/office/drawing/2014/main" id="{62AED968-9DB4-6C41-9D20-B0B38BE7F5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44" y="5868098"/>
            <a:ext cx="2644628" cy="797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E09E488-5383-3E45-B0D4-65C685ABF8B4}"/>
              </a:ext>
            </a:extLst>
          </p:cNvPr>
          <p:cNvSpPr txBox="1">
            <a:spLocks/>
          </p:cNvSpPr>
          <p:nvPr userDrawn="1"/>
        </p:nvSpPr>
        <p:spPr>
          <a:xfrm>
            <a:off x="558264" y="5811385"/>
            <a:ext cx="8470233" cy="911011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lnSpc>
                <a:spcPct val="125000"/>
              </a:lnSpc>
            </a:pPr>
            <a:r>
              <a:rPr lang="zh-CN" altLang="en-US" sz="36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 </a:t>
            </a:r>
            <a:r>
              <a:rPr lang="en-US" altLang="zh-CN" sz="36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何铁科</a:t>
            </a:r>
            <a:r>
              <a:rPr lang="en-US" altLang="zh-CN" sz="36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32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 // hetieke.cn</a:t>
            </a:r>
            <a:endParaRPr lang="en-US" sz="5400" dirty="0">
              <a:solidFill>
                <a:prstClr val="white">
                  <a:lumMod val="8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89D6B05-0CE5-634C-9BD3-023C3725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49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9174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5BD5-ACB5-B849-B538-F99E09D5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11DC1-69D3-AF49-AFAC-AF8EFCF75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786B-2F6D-B94F-9C0B-B6B02E10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AE0-581B-0543-9F5C-0649E1DCD7D6}" type="datetimeFigureOut">
              <a:rPr lang="en-CN" smtClean="0"/>
              <a:t>2021/9/15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BEEDC-B311-584C-88B6-E5D526C1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C3887-FDC2-7049-AE87-73E64D2F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D2A-4482-E64E-A1B4-5944D5508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656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24893-424F-FC43-B271-C0B3D1B0D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16B22-1A0E-6843-9A73-F3FD78083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5ACF2-281B-244F-A46C-40283E78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AE0-581B-0543-9F5C-0649E1DCD7D6}" type="datetimeFigureOut">
              <a:rPr lang="en-CN" smtClean="0"/>
              <a:t>2021/9/15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3368-3A81-DA42-81DD-DC3D4BE9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7E65-BD1A-8541-858F-8D562C72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D2A-4482-E64E-A1B4-5944D5508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98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A05F-6D6C-DA4B-A192-0AF8B45A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DF84-70B8-A14B-9254-0D942844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E674-6704-8A40-A9DC-4FE2516E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AE0-581B-0543-9F5C-0649E1DCD7D6}" type="datetimeFigureOut">
              <a:rPr lang="en-CN" smtClean="0"/>
              <a:t>2021/9/15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C8A21-4E2F-954F-A56F-73BA88E6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CA015-5CF5-724A-86DD-7E7E81E8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D2A-4482-E64E-A1B4-5944D5508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59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6288-5F11-B243-8600-9CA2C283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FBCF7-75A0-7349-9839-1F32CF873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A7889-56AF-A547-A4D2-2732A46F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AE0-581B-0543-9F5C-0649E1DCD7D6}" type="datetimeFigureOut">
              <a:rPr lang="en-CN" smtClean="0"/>
              <a:t>2021/9/15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5AAF-53EC-0A4D-BD73-C874C0DB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3B82-35A6-254D-BF53-394ECC87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D2A-4482-E64E-A1B4-5944D5508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34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D2A0-675B-2542-86A8-2ADB521E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26A5-4D22-CD47-85F0-20A03CFED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40172-03B1-6142-9F8D-FF8B4980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D1339-8F25-DB41-9858-B72BD83E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AE0-581B-0543-9F5C-0649E1DCD7D6}" type="datetimeFigureOut">
              <a:rPr lang="en-CN" smtClean="0"/>
              <a:t>2021/9/15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0CF14-0C25-054E-9A25-091170AC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29196-B999-8D4E-ABDF-6C327695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D2A-4482-E64E-A1B4-5944D5508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515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C5C3-4A7B-9A43-BA6C-2CE5EED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60935-4909-0F44-AFE4-2C6259B8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56CAD-6872-2843-84B1-DE6F5D228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A736E-4B0B-8944-8B48-8D0A6F1AA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A4D0-38A9-8A48-ACD8-03776E6E1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06D80-8BD4-984C-93CA-519079CF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AE0-581B-0543-9F5C-0649E1DCD7D6}" type="datetimeFigureOut">
              <a:rPr lang="en-CN" smtClean="0"/>
              <a:t>2021/9/15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D40A5-2E78-8043-A21E-8645E1AC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62281-E1DB-1240-B3F5-A827563F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D2A-4482-E64E-A1B4-5944D5508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790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A51E-9880-3643-AD50-12B95E3B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C9A66-8030-B94F-A684-B8AE5B05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AE0-581B-0543-9F5C-0649E1DCD7D6}" type="datetimeFigureOut">
              <a:rPr lang="en-CN" smtClean="0"/>
              <a:t>2021/9/15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FD681-AD2C-DE42-B375-1A403163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97494-B705-C14F-8EE6-07DAA4FB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D2A-4482-E64E-A1B4-5944D5508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6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5632E-1E15-7140-B4A5-ACD7777E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AE0-581B-0543-9F5C-0649E1DCD7D6}" type="datetimeFigureOut">
              <a:rPr lang="en-CN" smtClean="0"/>
              <a:t>2021/9/15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6D9A1-A673-1349-8F48-959B3004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CC595-8BD1-A04E-B4EE-5292B7C2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D2A-4482-E64E-A1B4-5944D5508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363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CCBA-A0D9-A54D-B805-E734616C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6EA0-52BA-AC4A-ADE1-217C664C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48D92-7E68-C641-87A4-32765108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58922-4038-D24F-8862-E8AF4F68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AE0-581B-0543-9F5C-0649E1DCD7D6}" type="datetimeFigureOut">
              <a:rPr lang="en-CN" smtClean="0"/>
              <a:t>2021/9/15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B9428-2A60-7449-9B0A-008F4899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C8634-4FE4-614F-950D-BAD0AFAB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D2A-4482-E64E-A1B4-5944D5508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518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4013-1A6A-BB4C-8A43-D4592B31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D7D60-8E0E-E544-8EFD-6B906A7EC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D3306-8ECC-704C-8DC1-7E751A4EB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7074A-D606-7C4E-A507-560C5FE5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AE0-581B-0543-9F5C-0649E1DCD7D6}" type="datetimeFigureOut">
              <a:rPr lang="en-CN" smtClean="0"/>
              <a:t>2021/9/15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28EC3-3EA9-4244-9EBD-927F1510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F4782-5BDB-6947-9454-516A153F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D2A-4482-E64E-A1B4-5944D5508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600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63F67-0C33-CE4D-B8EF-A6689BD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72495-E0A4-9443-888B-E23ADE4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4583-ED8B-6042-9D78-4F17279F3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2CAE0-581B-0543-9F5C-0649E1DCD7D6}" type="datetimeFigureOut">
              <a:rPr lang="en-CN" smtClean="0"/>
              <a:t>2021/9/15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0FC1-5853-E149-862A-9D28FC995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1DDD7-E35F-2941-9439-FC9490196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8D2A-4482-E64E-A1B4-5944D5508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065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AAD9-6AFA-FA44-B158-A01A32F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大数据存储</a:t>
            </a:r>
          </a:p>
        </p:txBody>
      </p:sp>
    </p:spTree>
    <p:extLst>
      <p:ext uri="{BB962C8B-B14F-4D97-AF65-F5344CB8AC3E}">
        <p14:creationId xmlns:p14="http://schemas.microsoft.com/office/powerpoint/2010/main" val="187764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4F37-BEA6-7842-A8C7-1415B1D3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solidFill>
                  <a:schemeClr val="accent1"/>
                </a:solidFill>
              </a:rPr>
              <a:t>NoSQL数据库使用的增加</a:t>
            </a:r>
          </a:p>
          <a:p>
            <a:r>
              <a:rPr lang="en-CN" dirty="0">
                <a:solidFill>
                  <a:schemeClr val="accent1"/>
                </a:solidFill>
              </a:rPr>
              <a:t>基于内存和面向列存储的设计</a:t>
            </a:r>
          </a:p>
          <a:p>
            <a:r>
              <a:rPr lang="en-CN" dirty="0">
                <a:solidFill>
                  <a:schemeClr val="accent1"/>
                </a:solidFill>
              </a:rPr>
              <a:t>融合的分析框架</a:t>
            </a:r>
          </a:p>
          <a:p>
            <a:r>
              <a:rPr lang="en-CN" dirty="0">
                <a:solidFill>
                  <a:schemeClr val="accent1"/>
                </a:solidFill>
              </a:rPr>
              <a:t>数据中心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0BADFB-D582-B547-9A2A-28491B59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N" u="sng" dirty="0">
                <a:solidFill>
                  <a:schemeClr val="accent1"/>
                </a:solidFill>
              </a:rPr>
              <a:t>一些新的范式</a:t>
            </a:r>
          </a:p>
        </p:txBody>
      </p:sp>
    </p:spTree>
    <p:extLst>
      <p:ext uri="{BB962C8B-B14F-4D97-AF65-F5344CB8AC3E}">
        <p14:creationId xmlns:p14="http://schemas.microsoft.com/office/powerpoint/2010/main" val="263970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DDB9-4C78-5040-861E-DAD77E8E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u="sng" dirty="0">
                <a:solidFill>
                  <a:schemeClr val="accent1"/>
                </a:solidFill>
              </a:rPr>
              <a:t>大数据存储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2228E5-6160-934B-B69E-40A6101F6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608767"/>
              </p:ext>
            </p:extLst>
          </p:nvPr>
        </p:nvGraphicFramePr>
        <p:xfrm>
          <a:off x="5107864" y="1448411"/>
          <a:ext cx="6026302" cy="4871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B9C03D0-869A-DC4B-A46B-052A2DBA2D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593273"/>
            <a:ext cx="3099474" cy="45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9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ADC928-3E41-0643-B60E-E1725B29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07" y="1402229"/>
            <a:ext cx="9607786" cy="487754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6B9FD41-4671-814C-B85F-1E2547331FA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CN" u="sng" dirty="0">
                <a:solidFill>
                  <a:schemeClr val="accent1"/>
                </a:solidFill>
              </a:rPr>
              <a:t>存储在大数据价值链的位置</a:t>
            </a:r>
          </a:p>
        </p:txBody>
      </p:sp>
    </p:spTree>
    <p:extLst>
      <p:ext uri="{BB962C8B-B14F-4D97-AF65-F5344CB8AC3E}">
        <p14:creationId xmlns:p14="http://schemas.microsoft.com/office/powerpoint/2010/main" val="310058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DDB9-4C78-5040-861E-DAD77E8E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u="sng" dirty="0">
                <a:solidFill>
                  <a:schemeClr val="accent1"/>
                </a:solidFill>
              </a:rPr>
              <a:t>大数据存储技术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342A8A-E739-044A-8E3B-3BE57CEF1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712948"/>
              </p:ext>
            </p:extLst>
          </p:nvPr>
        </p:nvGraphicFramePr>
        <p:xfrm>
          <a:off x="2136588" y="1956796"/>
          <a:ext cx="7918824" cy="375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961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DDB9-4C78-5040-861E-DAD77E8E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u="sng" dirty="0">
                <a:solidFill>
                  <a:schemeClr val="accent1"/>
                </a:solidFill>
              </a:rPr>
              <a:t>一些关键的洞察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342A8A-E739-044A-8E3B-3BE57CEF1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712534"/>
              </p:ext>
            </p:extLst>
          </p:nvPr>
        </p:nvGraphicFramePr>
        <p:xfrm>
          <a:off x="2136588" y="1956796"/>
          <a:ext cx="7918824" cy="375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022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4F37-BEA6-7842-A8C7-1415B1D3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solidFill>
                  <a:schemeClr val="accent1"/>
                </a:solidFill>
              </a:rPr>
              <a:t>医疗部门</a:t>
            </a:r>
          </a:p>
          <a:p>
            <a:r>
              <a:rPr lang="en-CN" dirty="0">
                <a:solidFill>
                  <a:schemeClr val="accent1"/>
                </a:solidFill>
              </a:rPr>
              <a:t>媒体</a:t>
            </a:r>
          </a:p>
          <a:p>
            <a:r>
              <a:rPr lang="en-CN" dirty="0">
                <a:solidFill>
                  <a:schemeClr val="accent1"/>
                </a:solidFill>
              </a:rPr>
              <a:t>个人数据的保护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0BADFB-D582-B547-9A2A-28491B59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N" u="sng" dirty="0">
                <a:solidFill>
                  <a:schemeClr val="accent1"/>
                </a:solidFill>
              </a:rPr>
              <a:t>数据驱动</a:t>
            </a:r>
            <a:r>
              <a:rPr lang="zh-CN" altLang="en-US" u="sng" dirty="0">
                <a:solidFill>
                  <a:schemeClr val="accent1"/>
                </a:solidFill>
              </a:rPr>
              <a:t>带来社会和经济影响</a:t>
            </a:r>
            <a:endParaRPr lang="en-CN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5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DDB9-4C78-5040-861E-DAD77E8E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u="sng" dirty="0">
                <a:solidFill>
                  <a:schemeClr val="accent1"/>
                </a:solidFill>
              </a:rPr>
              <a:t>SoTA存储系统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F0FE-2D3A-E94C-9373-771350E82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N" dirty="0">
                <a:solidFill>
                  <a:schemeClr val="accent1"/>
                </a:solidFill>
              </a:rPr>
              <a:t>分布式文件系统</a:t>
            </a:r>
          </a:p>
          <a:p>
            <a:r>
              <a:rPr lang="en-CN" dirty="0">
                <a:solidFill>
                  <a:schemeClr val="accent1"/>
                </a:solidFill>
              </a:rPr>
              <a:t>NoSQL数据库</a:t>
            </a:r>
          </a:p>
          <a:p>
            <a:r>
              <a:rPr lang="en-CN" dirty="0">
                <a:solidFill>
                  <a:schemeClr val="accent1"/>
                </a:solidFill>
              </a:rPr>
              <a:t>NewSQL数据库</a:t>
            </a:r>
          </a:p>
          <a:p>
            <a:r>
              <a:rPr lang="en-CN" dirty="0">
                <a:solidFill>
                  <a:schemeClr val="accent1"/>
                </a:solidFill>
              </a:rPr>
              <a:t>大数据查询支持平台</a:t>
            </a:r>
          </a:p>
        </p:txBody>
      </p:sp>
    </p:spTree>
    <p:extLst>
      <p:ext uri="{BB962C8B-B14F-4D97-AF65-F5344CB8AC3E}">
        <p14:creationId xmlns:p14="http://schemas.microsoft.com/office/powerpoint/2010/main" val="174664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DDB9-4C78-5040-861E-DAD77E8E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zh-CN" altLang="en-US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en-CN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F0FE-2D3A-E94C-9373-771350E82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Key-Value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Columnar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en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9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4F37-BEA6-7842-A8C7-1415B1D3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solidFill>
                  <a:schemeClr val="accent1"/>
                </a:solidFill>
              </a:rPr>
              <a:t>标准化的查询接口</a:t>
            </a:r>
          </a:p>
          <a:p>
            <a:r>
              <a:rPr lang="en-CN" dirty="0">
                <a:solidFill>
                  <a:schemeClr val="accent1"/>
                </a:solidFill>
              </a:rPr>
              <a:t>更多对数据安全及用户隐私的保护</a:t>
            </a:r>
          </a:p>
          <a:p>
            <a:r>
              <a:rPr lang="en-CN" dirty="0">
                <a:solidFill>
                  <a:schemeClr val="accent1"/>
                </a:solidFill>
              </a:rPr>
              <a:t>语义数据模型支持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0BADFB-D582-B547-9A2A-28491B59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N" u="sng" dirty="0">
                <a:solidFill>
                  <a:schemeClr val="accent1"/>
                </a:solidFill>
              </a:rPr>
              <a:t>未来的需求</a:t>
            </a:r>
          </a:p>
        </p:txBody>
      </p:sp>
    </p:spTree>
    <p:extLst>
      <p:ext uri="{BB962C8B-B14F-4D97-AF65-F5344CB8AC3E}">
        <p14:creationId xmlns:p14="http://schemas.microsoft.com/office/powerpoint/2010/main" val="357876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模板" id="{5BAD5958-2640-844F-8539-56B637AB95C0}" vid="{D3DF5CED-418C-794E-879E-73A49A64E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94</Words>
  <Application>Microsoft Macintosh PowerPoint</Application>
  <PresentationFormat>Widescreen</PresentationFormat>
  <Paragraphs>50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Microsoft YaHei</vt:lpstr>
      <vt:lpstr>Microsoft YaHei</vt:lpstr>
      <vt:lpstr>微软雅黑 Light</vt:lpstr>
      <vt:lpstr>Arial</vt:lpstr>
      <vt:lpstr>Calibri</vt:lpstr>
      <vt:lpstr>Times New Roman</vt:lpstr>
      <vt:lpstr>Office Theme</vt:lpstr>
      <vt:lpstr>大数据存储</vt:lpstr>
      <vt:lpstr>大数据存储</vt:lpstr>
      <vt:lpstr>PowerPoint Presentation</vt:lpstr>
      <vt:lpstr>大数据存储技术</vt:lpstr>
      <vt:lpstr>一些关键的洞察</vt:lpstr>
      <vt:lpstr>数据驱动带来社会和经济影响</vt:lpstr>
      <vt:lpstr>SoTA存储系统</vt:lpstr>
      <vt:lpstr>NoSQL Databases</vt:lpstr>
      <vt:lpstr>未来的需求</vt:lpstr>
      <vt:lpstr>一些新的范式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</dc:title>
  <dc:creator>Microsoft Office User</dc:creator>
  <cp:lastModifiedBy>Microsoft Office User</cp:lastModifiedBy>
  <cp:revision>25</cp:revision>
  <dcterms:created xsi:type="dcterms:W3CDTF">2021-09-08T21:15:38Z</dcterms:created>
  <dcterms:modified xsi:type="dcterms:W3CDTF">2021-09-15T14:19:21Z</dcterms:modified>
</cp:coreProperties>
</file>