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88" d="100"/>
          <a:sy n="88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F227-BE42-AD88-DF94-A19A7B0D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5B5C-7EF9-8FD5-6021-1257BB2B3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E199-0A5A-EEC4-0FEF-6A8C8C2E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A225-8AF3-25D5-B2C6-D7CFA8D9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9920-AF6C-1488-0065-21CB1122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C4DF-E584-5C09-015E-5A35133F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9C34F-B7DB-016A-B082-03509F2D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7AFA-CB71-782F-A983-A5D321BA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A174-8E8C-0DD2-6434-1C840630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7AD-369C-D414-DC61-DDF4816E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2BB3C-F8F6-EC0F-4AC8-755E42886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8E5DD-597F-0075-3467-FA86C4B9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C429-F925-CFF2-2BF3-89C798E7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6330-0292-CE02-9E41-9BEA99A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B055-0895-68B7-5522-27A76B28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C3DF-1AB5-F330-261F-558A106C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57C2-82FB-3FA3-BDA3-DE1A2570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35BC-EC06-FF8F-0C76-59F542B4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72FE-6E5F-8B95-E1AC-BB459B96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F353-1EBB-2AE8-A0FF-4F8BF58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4F82-6CA2-7D01-8014-CC1E324F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5315-B272-EDA4-9B66-5A8985B0C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B5C5-B9A3-4C27-6900-4879A9C0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8D03-7B43-9ED1-C337-B9DF271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DD35-A63B-C9DE-5363-B146CA4B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4E5D-1139-0A4E-94D5-9DEBA036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C275-D329-67F1-68BF-E5FACB4D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384C-77BC-864D-B4AB-CD858874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580CF-B19E-8D5E-DDC6-BC933384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59F3-58B0-4C4C-75BB-0EF9200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AA34-E746-5DE9-F536-B6811804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E1C-22DB-2485-28E5-7A1AE213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D1BA-5852-B48D-5454-655219CA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F35-D0F6-9821-4E04-DD54699B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E203F-FC10-A45F-D588-6B34765C1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C88F4-837F-6C73-A036-C0A7CCB3E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D7B70-DBE6-E0F6-E211-42B690D1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2087-78B1-07B1-26AB-4B3A9D8D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577CC-B7C9-757C-D663-D553ED5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9800-6CA5-25E5-133D-A1BA708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E8580-0F1C-B119-EE3A-C4E7DFF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ECC76-FD18-70A8-682B-477BF580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35AB-5278-EE05-77C2-8E9A9ED3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A6CB-0792-3E50-17D8-E8FB7ED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E8D7B-20EE-969A-055A-921D5D9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0D78-A135-D51C-E8B2-528EB88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263-CB59-43E1-C1C2-A0B3099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8C7A-0A7D-094E-1038-FF869EBA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53536-8087-148B-12BD-3834350F2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4922B-C626-85A4-DAEE-F72D9817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3E00A-C426-AEA4-3145-C65A1E5E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BC3A-AB62-55A8-0ECF-5DD1B99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6D44-9D76-6BC4-4ACC-9BC42336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38BC4-75F8-86D7-A386-3C9DF9F67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5A792-97E6-D449-4389-92754F79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940A-9849-577D-ECBA-54E95A0D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0C813-D6FD-0A64-D7F9-6F13AF4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8C89-3FAC-73DA-94A9-4645EF98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2B04F-5979-A113-04BE-C7E97D29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BAF2-EFB6-AFA4-6A8E-E61FB005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2482-79D4-75F3-8A1B-B04B40BF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9B81-7E9E-AE4C-BDF0-4F73D726620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5028-36A9-C377-C126-FE5D42335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BF35-9D73-8AC9-883F-A130B200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BCDB-8EBE-EC4F-9D6A-BC4B87A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2D5AA-9599-8951-D155-D868F7612E28}"/>
              </a:ext>
            </a:extLst>
          </p:cNvPr>
          <p:cNvSpPr txBox="1"/>
          <p:nvPr/>
        </p:nvSpPr>
        <p:spPr>
          <a:xfrm>
            <a:off x="673554" y="333828"/>
            <a:ext cx="1084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How we will work with data on JetStream2</a:t>
            </a:r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95305C01-4B42-984E-82D9-4B6D07B65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862364"/>
            <a:ext cx="2756461" cy="2756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84EE6B-78DD-1411-BCA6-C150D5E5808A}"/>
              </a:ext>
            </a:extLst>
          </p:cNvPr>
          <p:cNvSpPr txBox="1"/>
          <p:nvPr/>
        </p:nvSpPr>
        <p:spPr>
          <a:xfrm>
            <a:off x="433099" y="3689011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Your </a:t>
            </a:r>
          </a:p>
          <a:p>
            <a:pPr algn="ctr"/>
            <a:r>
              <a:rPr lang="en-US" sz="2000" b="1" dirty="0"/>
              <a:t>Virtual Machine</a:t>
            </a:r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79BCA663-09F5-DB39-6700-2BB83D366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1607" y="3107310"/>
            <a:ext cx="2680393" cy="2680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EF2D3F-5DF2-DEF5-8714-D7CEC0F7653F}"/>
              </a:ext>
            </a:extLst>
          </p:cNvPr>
          <p:cNvSpPr txBox="1"/>
          <p:nvPr/>
        </p:nvSpPr>
        <p:spPr>
          <a:xfrm>
            <a:off x="9966622" y="2702160"/>
            <a:ext cx="185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JetStream2 Share</a:t>
            </a:r>
          </a:p>
          <a:p>
            <a:pPr algn="ctr"/>
            <a:r>
              <a:rPr lang="en-US" b="1" dirty="0"/>
              <a:t>1000 GB</a:t>
            </a:r>
          </a:p>
        </p:txBody>
      </p:sp>
      <p:pic>
        <p:nvPicPr>
          <p:cNvPr id="15" name="Graphic 14" descr="Open folder outline">
            <a:extLst>
              <a:ext uri="{FF2B5EF4-FFF2-40B4-BE49-F238E27FC236}">
                <a16:creationId xmlns:a16="http://schemas.microsoft.com/office/drawing/2014/main" id="{28216874-466A-E6C9-DC83-4DE5BA9B6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6403" y="2263817"/>
            <a:ext cx="1019963" cy="1019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07951D-2991-71D4-3512-47ED2F0EB0CF}"/>
              </a:ext>
            </a:extLst>
          </p:cNvPr>
          <p:cNvSpPr txBox="1"/>
          <p:nvPr/>
        </p:nvSpPr>
        <p:spPr>
          <a:xfrm>
            <a:off x="7844976" y="2343257"/>
            <a:ext cx="3352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auser</a:t>
            </a:r>
            <a:endParaRPr lang="en-US" sz="2000" b="1" dirty="0"/>
          </a:p>
          <a:p>
            <a:r>
              <a:rPr lang="en-US" sz="2000" dirty="0"/>
              <a:t>(your folder on</a:t>
            </a:r>
          </a:p>
          <a:p>
            <a:r>
              <a:rPr lang="en-US" sz="2000" dirty="0"/>
              <a:t>the share)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A1B1F-AC3E-3489-7C65-6DB401BF8D34}"/>
              </a:ext>
            </a:extLst>
          </p:cNvPr>
          <p:cNvSpPr txBox="1"/>
          <p:nvPr/>
        </p:nvSpPr>
        <p:spPr>
          <a:xfrm>
            <a:off x="2549107" y="2250532"/>
            <a:ext cx="244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/home/</a:t>
            </a:r>
            <a:r>
              <a:rPr lang="en-US" dirty="0" err="1"/>
              <a:t>exouser</a:t>
            </a:r>
            <a:r>
              <a:rPr lang="en-US" dirty="0"/>
              <a:t>/project </a:t>
            </a:r>
          </a:p>
          <a:p>
            <a:pPr algn="ctr"/>
            <a:r>
              <a:rPr lang="en-US" dirty="0" err="1"/>
              <a:t>read:write</a:t>
            </a:r>
            <a:endParaRPr lang="en-US" dirty="0"/>
          </a:p>
        </p:txBody>
      </p:sp>
      <p:pic>
        <p:nvPicPr>
          <p:cNvPr id="21" name="Graphic 20" descr="Open folder outline">
            <a:extLst>
              <a:ext uri="{FF2B5EF4-FFF2-40B4-BE49-F238E27FC236}">
                <a16:creationId xmlns:a16="http://schemas.microsoft.com/office/drawing/2014/main" id="{0D4EA36B-38AB-61C6-C1E5-6D573DC78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756" y="2485099"/>
            <a:ext cx="1387440" cy="13874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B52153-8A0F-D1E0-B169-ACDAEED82C61}"/>
              </a:ext>
            </a:extLst>
          </p:cNvPr>
          <p:cNvSpPr txBox="1"/>
          <p:nvPr/>
        </p:nvSpPr>
        <p:spPr>
          <a:xfrm>
            <a:off x="6949939" y="1751369"/>
            <a:ext cx="1854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ceph</a:t>
            </a:r>
            <a:r>
              <a:rPr lang="en-US" dirty="0"/>
              <a:t>/</a:t>
            </a:r>
            <a:r>
              <a:rPr lang="en-US" dirty="0" err="1"/>
              <a:t>auser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read:write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48FF8F-25BD-E5A2-113F-122D796AB3AF}"/>
              </a:ext>
            </a:extLst>
          </p:cNvPr>
          <p:cNvSpPr txBox="1"/>
          <p:nvPr/>
        </p:nvSpPr>
        <p:spPr>
          <a:xfrm>
            <a:off x="2658960" y="4165393"/>
            <a:ext cx="299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/home/</a:t>
            </a:r>
            <a:r>
              <a:rPr lang="en-US" dirty="0" err="1"/>
              <a:t>exouser</a:t>
            </a:r>
            <a:r>
              <a:rPr lang="en-US" dirty="0"/>
              <a:t>/project/fast5 </a:t>
            </a:r>
          </a:p>
          <a:p>
            <a:pPr algn="ctr"/>
            <a:r>
              <a:rPr lang="en-US" dirty="0" err="1"/>
              <a:t>read:write</a:t>
            </a:r>
            <a:endParaRPr lang="en-US" dirty="0"/>
          </a:p>
        </p:txBody>
      </p:sp>
      <p:pic>
        <p:nvPicPr>
          <p:cNvPr id="24" name="Graphic 23" descr="Open folder outline">
            <a:extLst>
              <a:ext uri="{FF2B5EF4-FFF2-40B4-BE49-F238E27FC236}">
                <a16:creationId xmlns:a16="http://schemas.microsoft.com/office/drawing/2014/main" id="{B87B5CF6-6715-EA80-0760-9248BC5A6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0188" y="4231385"/>
            <a:ext cx="1387440" cy="1387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7777F5-D89F-3ECD-B725-0D980479E1B7}"/>
              </a:ext>
            </a:extLst>
          </p:cNvPr>
          <p:cNvSpPr txBox="1"/>
          <p:nvPr/>
        </p:nvSpPr>
        <p:spPr>
          <a:xfrm>
            <a:off x="7844976" y="5063707"/>
            <a:ext cx="4294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chamecrista_fast5</a:t>
            </a:r>
          </a:p>
          <a:p>
            <a:r>
              <a:rPr lang="en-US" sz="2000" b="1" dirty="0"/>
              <a:t>notebooks</a:t>
            </a:r>
          </a:p>
          <a:p>
            <a:r>
              <a:rPr lang="en-US" sz="2000" b="1" dirty="0"/>
              <a:t>etc.</a:t>
            </a:r>
          </a:p>
          <a:p>
            <a:r>
              <a:rPr lang="en-US" sz="2000" dirty="0"/>
              <a:t>(other folders on the share)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BB37C-CE2D-570A-46C2-9DCEF78FCD8B}"/>
              </a:ext>
            </a:extLst>
          </p:cNvPr>
          <p:cNvSpPr txBox="1"/>
          <p:nvPr/>
        </p:nvSpPr>
        <p:spPr>
          <a:xfrm>
            <a:off x="6949939" y="4420017"/>
            <a:ext cx="304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ceph</a:t>
            </a:r>
            <a:r>
              <a:rPr lang="en-US" dirty="0"/>
              <a:t>/chamecrista_fast5 </a:t>
            </a:r>
          </a:p>
          <a:p>
            <a:pPr algn="ctr"/>
            <a:r>
              <a:rPr lang="en-US" dirty="0" err="1"/>
              <a:t>read:write</a:t>
            </a:r>
            <a:endParaRPr lang="en-US" dirty="0"/>
          </a:p>
        </p:txBody>
      </p:sp>
      <p:pic>
        <p:nvPicPr>
          <p:cNvPr id="28" name="Graphic 27" descr="Open folder outline">
            <a:extLst>
              <a:ext uri="{FF2B5EF4-FFF2-40B4-BE49-F238E27FC236}">
                <a16:creationId xmlns:a16="http://schemas.microsoft.com/office/drawing/2014/main" id="{9C2C7F97-00B2-5C21-16C2-D546CD0EC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376" y="4978564"/>
            <a:ext cx="1019963" cy="1019963"/>
          </a:xfrm>
          <a:prstGeom prst="rect">
            <a:avLst/>
          </a:prstGeom>
        </p:spPr>
      </p:pic>
      <p:sp>
        <p:nvSpPr>
          <p:cNvPr id="29" name="Curved Up Arrow 28">
            <a:extLst>
              <a:ext uri="{FF2B5EF4-FFF2-40B4-BE49-F238E27FC236}">
                <a16:creationId xmlns:a16="http://schemas.microsoft.com/office/drawing/2014/main" id="{95E88A2D-65CF-17D3-8E78-95724A6B53A8}"/>
              </a:ext>
            </a:extLst>
          </p:cNvPr>
          <p:cNvSpPr/>
          <p:nvPr/>
        </p:nvSpPr>
        <p:spPr>
          <a:xfrm>
            <a:off x="2916732" y="5533643"/>
            <a:ext cx="4875888" cy="11576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05652709-46BA-CE2C-CDF6-33F3499CC46C}"/>
              </a:ext>
            </a:extLst>
          </p:cNvPr>
          <p:cNvSpPr/>
          <p:nvPr/>
        </p:nvSpPr>
        <p:spPr>
          <a:xfrm>
            <a:off x="3031691" y="1433486"/>
            <a:ext cx="4166239" cy="8675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A06FCA-01FC-D4EF-4143-8900FEF69169}"/>
              </a:ext>
            </a:extLst>
          </p:cNvPr>
          <p:cNvSpPr txBox="1"/>
          <p:nvPr/>
        </p:nvSpPr>
        <p:spPr>
          <a:xfrm>
            <a:off x="4753436" y="6202480"/>
            <a:ext cx="9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symlink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E004-2C8C-5C2D-786E-4CAA3480BB56}"/>
              </a:ext>
            </a:extLst>
          </p:cNvPr>
          <p:cNvSpPr txBox="1"/>
          <p:nvPr/>
        </p:nvSpPr>
        <p:spPr>
          <a:xfrm>
            <a:off x="4709400" y="1586762"/>
            <a:ext cx="9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symlink</a:t>
            </a:r>
            <a:endParaRPr lang="en-US" b="1" dirty="0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AB36E3D4-2133-D0D5-B947-256D3CB48E55}"/>
              </a:ext>
            </a:extLst>
          </p:cNvPr>
          <p:cNvSpPr/>
          <p:nvPr/>
        </p:nvSpPr>
        <p:spPr>
          <a:xfrm rot="10800000">
            <a:off x="3379930" y="3153687"/>
            <a:ext cx="4166239" cy="8675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9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Jason Williams</cp:lastModifiedBy>
  <cp:revision>1</cp:revision>
  <dcterms:created xsi:type="dcterms:W3CDTF">2022-12-05T04:55:32Z</dcterms:created>
  <dcterms:modified xsi:type="dcterms:W3CDTF">2022-12-05T05:10:51Z</dcterms:modified>
</cp:coreProperties>
</file>