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145"/>
    <p:restoredTop sz="94672"/>
  </p:normalViewPr>
  <p:slideViewPr>
    <p:cSldViewPr snapToGrid="0" snapToObjects="1" showGuides="1">
      <p:cViewPr varScale="1">
        <p:scale>
          <a:sx n="152" d="100"/>
          <a:sy n="152" d="100"/>
        </p:scale>
        <p:origin x="216" y="10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DE7103-3F12-A646-AC67-06B09A5BB055}" type="datetimeFigureOut">
              <a:rPr lang="en-US" smtClean="0"/>
              <a:t>10/12/18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FF41D3-8BA4-1240-8ACE-5CB22581E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7045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FF41D3-8BA4-1240-8ACE-5CB22581E35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6946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FF41D3-8BA4-1240-8ACE-5CB22581E35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5644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FF41D3-8BA4-1240-8ACE-5CB22581E35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9864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FF41D3-8BA4-1240-8ACE-5CB22581E35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6127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FF41D3-8BA4-1240-8ACE-5CB22581E35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3697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FF41D3-8BA4-1240-8ACE-5CB22581E35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9948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FF41D3-8BA4-1240-8ACE-5CB22581E35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3667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FF41D3-8BA4-1240-8ACE-5CB22581E35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508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08609-6DEC-E047-AA5F-9CAAB216E5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B1F414-9B3F-7247-AB65-9A81B3A54A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D186F3-0F7A-8040-BE8B-4DC41D5D0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B1BAE-BB8B-B74D-9009-E44F3784701B}" type="datetimeFigureOut">
              <a:rPr lang="en-US" smtClean="0"/>
              <a:t>10/12/18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E46548-B322-6444-867B-BE86DB2CD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7B1690-E7B1-0A46-B2E9-E489EC9B7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6575D-A85F-4E41-8C4E-3B8CCF313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856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F1420-0A67-644F-8884-BAF212114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AFDE95-F46A-B74D-B6CD-6079CDF111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BC0C4-3A09-5446-A7D6-4BBF77181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B1BAE-BB8B-B74D-9009-E44F3784701B}" type="datetimeFigureOut">
              <a:rPr lang="en-US" smtClean="0"/>
              <a:t>10/12/18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983FB-E7BF-4047-B5B8-203C2BA2A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761BBC-BE1E-6E4C-B932-751BA9F97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6575D-A85F-4E41-8C4E-3B8CCF313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544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582C1E-E283-FB48-B058-39EF140B1A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ED0018-3E67-204D-8236-632DFFD413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79B3AC-B9A0-EE41-BA44-9A3318989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B1BAE-BB8B-B74D-9009-E44F3784701B}" type="datetimeFigureOut">
              <a:rPr lang="en-US" smtClean="0"/>
              <a:t>10/12/18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A40BA3-0179-0447-88DB-C6404238C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4844F4-6F36-C74E-9B0E-AC359F825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6575D-A85F-4E41-8C4E-3B8CCF313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684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F8EEB-BE8B-EE45-B44D-A7BC8556F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E02688-7C03-6C48-886D-CEC1A79F06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C3D723-0E15-4E4B-BF06-AE3C92038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B1BAE-BB8B-B74D-9009-E44F3784701B}" type="datetimeFigureOut">
              <a:rPr lang="en-US" smtClean="0"/>
              <a:t>10/12/18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32E83C-AD78-1241-902A-EB17681FB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CDBE54-55E1-3F42-87BA-84E532F04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6575D-A85F-4E41-8C4E-3B8CCF313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297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EE6EA-C8E7-984B-9BD1-6A8BBEEE2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BA778B-30D6-2D4B-A8F6-636FD62DBE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4A2BDC-1490-0A4D-B461-84F2785A2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B1BAE-BB8B-B74D-9009-E44F3784701B}" type="datetimeFigureOut">
              <a:rPr lang="en-US" smtClean="0"/>
              <a:t>10/12/18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05B34-AFF7-C043-A6B0-3C44B29FE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942895-69D1-6446-B205-261B3A950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6575D-A85F-4E41-8C4E-3B8CCF313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609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83D22-ABA4-9F40-9E16-6B68D71AA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DA561-7094-EA42-8030-FD0A021912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AC76F3-C21A-2345-B5ED-93C4FAA874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F6BE2B-A6EC-A043-9D0F-A01402328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B1BAE-BB8B-B74D-9009-E44F3784701B}" type="datetimeFigureOut">
              <a:rPr lang="en-US" smtClean="0"/>
              <a:t>10/12/18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E10E57-B3AC-7144-804D-083678BA1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97BE94-FB5C-9E45-AB07-445FD3215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6575D-A85F-4E41-8C4E-3B8CCF313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107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69D7C-4E26-C642-9991-8DCD8BA6B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FC1831-751C-CA41-940A-2BB5F0DE21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5BF877-56A4-0640-A26E-10A78F6EA2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31098A-4D17-CE42-B6EF-D17F6F0CE2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47D515-AFCF-6C48-A9FF-8EBF556944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086907-3D4B-F14E-924A-92618EC2C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B1BAE-BB8B-B74D-9009-E44F3784701B}" type="datetimeFigureOut">
              <a:rPr lang="en-US" smtClean="0"/>
              <a:t>10/12/18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75712B-DC70-8C43-A21D-9CA46A196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57C24D-3416-DC48-A85E-34B34787A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6575D-A85F-4E41-8C4E-3B8CCF313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652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B06FE-6753-5E4F-9F82-E4BA21DE1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1F390B-0F10-D545-B323-0CE1CFFAE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B1BAE-BB8B-B74D-9009-E44F3784701B}" type="datetimeFigureOut">
              <a:rPr lang="en-US" smtClean="0"/>
              <a:t>10/12/18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31020C-52A8-5D46-8A1E-A2D52A48A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21CE44-5F90-8748-AC26-8AA354765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6575D-A85F-4E41-8C4E-3B8CCF313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896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6AACF6-6E16-184A-A477-4800E2306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B1BAE-BB8B-B74D-9009-E44F3784701B}" type="datetimeFigureOut">
              <a:rPr lang="en-US" smtClean="0"/>
              <a:t>10/12/18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424622-EFE9-1C4F-8BBB-0EA5B4D0C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AD0596-FFA1-C84A-B5FD-844D503C5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6575D-A85F-4E41-8C4E-3B8CCF313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260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EFBB8-CCE8-5B43-AA4E-CB97C97E3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17B247-BF2F-6B4F-9792-7D8AF631A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0589F4-5A90-6D49-A946-22E6F6DCA0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A1CD04-6C93-BC4B-9DD2-2E127685C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B1BAE-BB8B-B74D-9009-E44F3784701B}" type="datetimeFigureOut">
              <a:rPr lang="en-US" smtClean="0"/>
              <a:t>10/12/18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A09B4F-B0C1-0E4D-9D27-AAD19E51D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10FAE4-ABEE-6547-9245-6222FD5BA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6575D-A85F-4E41-8C4E-3B8CCF313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599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26E96-4523-9846-8C8D-85083C746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A3942B-1DDE-BC45-8333-C8739EC0CB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EF0BA5-733C-7243-8AE1-ACC6620F7F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7DFC20-82C4-9047-B2E1-1781F2627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B1BAE-BB8B-B74D-9009-E44F3784701B}" type="datetimeFigureOut">
              <a:rPr lang="en-US" smtClean="0"/>
              <a:t>10/12/18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4657C8-BA37-CE4C-BC37-2969972CB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D06C37-EE8D-BE4B-9B3E-6B508A0E4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6575D-A85F-4E41-8C4E-3B8CCF313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018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34FEBC-063A-D24F-8A90-30A5FD465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F0C838-91C1-9744-9C9C-FBD9510034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723D0D-A607-6240-BB46-9E0CAC6AD9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BB1BAE-BB8B-B74D-9009-E44F3784701B}" type="datetimeFigureOut">
              <a:rPr lang="en-US" smtClean="0"/>
              <a:t>10/12/18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8646F4-015E-3049-A506-891338A78C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592274-6B13-5642-AE44-5EB9EC2186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6575D-A85F-4E41-8C4E-3B8CCF313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285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6C862-5DC7-2448-B0D2-5B5C408542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Mitochondrial DNA Basics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53FBD9-B662-0F47-8220-913914BC8C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608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C794E-B856-F74F-A700-B1BEBB657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Mitochondria – the powerhouse of the cell</a:t>
            </a:r>
          </a:p>
        </p:txBody>
      </p:sp>
      <p:pic>
        <p:nvPicPr>
          <p:cNvPr id="4" name="Picture 6" descr="mitochondria">
            <a:extLst>
              <a:ext uri="{FF2B5EF4-FFF2-40B4-BE49-F238E27FC236}">
                <a16:creationId xmlns:a16="http://schemas.microsoft.com/office/drawing/2014/main" id="{2154AB34-6F73-E14F-8092-33B7EA30EC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8563" y="2362199"/>
            <a:ext cx="2133600" cy="2133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7" descr="TagYFP-mito">
            <a:extLst>
              <a:ext uri="{FF2B5EF4-FFF2-40B4-BE49-F238E27FC236}">
                <a16:creationId xmlns:a16="http://schemas.microsoft.com/office/drawing/2014/main" id="{EDD2C51F-3A10-2546-B9E4-F6B604D0CB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lum contrast="20000"/>
          </a:blip>
          <a:srcRect/>
          <a:stretch>
            <a:fillRect/>
          </a:stretch>
        </p:blipFill>
        <p:spPr bwMode="auto">
          <a:xfrm>
            <a:off x="7571763" y="2362200"/>
            <a:ext cx="2818238" cy="21335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65B550BA-25DA-3140-9746-62016496B9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23763" y="2362199"/>
            <a:ext cx="2946400" cy="2133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06013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8B23C-2EFF-1C4D-89FF-41B90CB1E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Mitochondrial DNA is DNA</a:t>
            </a:r>
          </a:p>
        </p:txBody>
      </p:sp>
      <p:pic>
        <p:nvPicPr>
          <p:cNvPr id="4" name="Picture 4" descr="16x5bc">
            <a:extLst>
              <a:ext uri="{FF2B5EF4-FFF2-40B4-BE49-F238E27FC236}">
                <a16:creationId xmlns:a16="http://schemas.microsoft.com/office/drawing/2014/main" id="{D0D736FF-A600-B046-8A77-4910E5B613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90675" y="1512116"/>
            <a:ext cx="6585995" cy="512603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81942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70736-6826-034D-A863-3CE4B7F91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Mitochondrial DNA Structure</a:t>
            </a:r>
          </a:p>
        </p:txBody>
      </p:sp>
      <p:pic>
        <p:nvPicPr>
          <p:cNvPr id="4" name="Picture 5" descr="dloop">
            <a:extLst>
              <a:ext uri="{FF2B5EF4-FFF2-40B4-BE49-F238E27FC236}">
                <a16:creationId xmlns:a16="http://schemas.microsoft.com/office/drawing/2014/main" id="{5B19BF6E-E514-FC40-84D8-E91782434F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94451" y="1561051"/>
            <a:ext cx="4086225" cy="5029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 Box 6">
            <a:extLst>
              <a:ext uri="{FF2B5EF4-FFF2-40B4-BE49-F238E27FC236}">
                <a16:creationId xmlns:a16="http://schemas.microsoft.com/office/drawing/2014/main" id="{89C712F3-659E-0042-BBDF-80BEB05A50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12872" y="1690688"/>
            <a:ext cx="27781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 dirty="0">
                <a:latin typeface="Calibri" panose="020F0502020204030204" pitchFamily="34" charset="0"/>
              </a:rPr>
              <a:t>Human Mitochondrial DNA</a:t>
            </a:r>
          </a:p>
          <a:p>
            <a:pPr algn="ctr" eaLnBrk="1" hangingPunct="1"/>
            <a:r>
              <a:rPr lang="en-US" altLang="en-US" b="1" dirty="0">
                <a:latin typeface="Calibri" panose="020F0502020204030204" pitchFamily="34" charset="0"/>
              </a:rPr>
              <a:t>16569 </a:t>
            </a:r>
            <a:r>
              <a:rPr lang="en-US" altLang="en-US" b="1" dirty="0" err="1">
                <a:latin typeface="Calibri" panose="020F0502020204030204" pitchFamily="34" charset="0"/>
              </a:rPr>
              <a:t>bp</a:t>
            </a:r>
            <a:r>
              <a:rPr lang="en-US" altLang="en-US" b="1" dirty="0">
                <a:latin typeface="Calibri" panose="020F0502020204030204" pitchFamily="34" charset="0"/>
              </a:rPr>
              <a:t> </a:t>
            </a:r>
          </a:p>
        </p:txBody>
      </p:sp>
      <p:pic>
        <p:nvPicPr>
          <p:cNvPr id="6" name="Picture 7" descr="mtdna04">
            <a:extLst>
              <a:ext uri="{FF2B5EF4-FFF2-40B4-BE49-F238E27FC236}">
                <a16:creationId xmlns:a16="http://schemas.microsoft.com/office/drawing/2014/main" id="{7C9956AA-C96B-964D-A7E7-3B20A928A7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18851" y="2780251"/>
            <a:ext cx="3175000" cy="381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63224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70736-6826-034D-A863-3CE4B7F91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Endosymbiont Theory</a:t>
            </a:r>
          </a:p>
        </p:txBody>
      </p:sp>
      <p:pic>
        <p:nvPicPr>
          <p:cNvPr id="7" name="Picture 4" descr="MargulisCheadR">
            <a:extLst>
              <a:ext uri="{FF2B5EF4-FFF2-40B4-BE49-F238E27FC236}">
                <a16:creationId xmlns:a16="http://schemas.microsoft.com/office/drawing/2014/main" id="{3FD54F51-611B-754D-8750-6185C13116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21955" y="1915783"/>
            <a:ext cx="3303588" cy="35877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 Box 5">
            <a:extLst>
              <a:ext uri="{FF2B5EF4-FFF2-40B4-BE49-F238E27FC236}">
                <a16:creationId xmlns:a16="http://schemas.microsoft.com/office/drawing/2014/main" id="{0B125DDE-EB0F-3E4E-AD09-DD044ECF9A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0343" y="5649286"/>
            <a:ext cx="3810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 b="1">
                <a:latin typeface="Calibri" panose="020F0502020204030204" pitchFamily="34" charset="0"/>
              </a:rPr>
              <a:t>Lynn Margulis</a:t>
            </a:r>
          </a:p>
        </p:txBody>
      </p:sp>
      <p:pic>
        <p:nvPicPr>
          <p:cNvPr id="9" name="Picture 6">
            <a:extLst>
              <a:ext uri="{FF2B5EF4-FFF2-40B4-BE49-F238E27FC236}">
                <a16:creationId xmlns:a16="http://schemas.microsoft.com/office/drawing/2014/main" id="{005B4C29-077A-0E40-8E8C-B40FE3E51D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40553" y="1911021"/>
            <a:ext cx="2695575" cy="3581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TextBox 6">
            <a:extLst>
              <a:ext uri="{FF2B5EF4-FFF2-40B4-BE49-F238E27FC236}">
                <a16:creationId xmlns:a16="http://schemas.microsoft.com/office/drawing/2014/main" id="{92636087-CC97-AF4A-9AA5-2D65C1DB44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9528" y="5644524"/>
            <a:ext cx="39084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en-US" sz="2400" b="1">
                <a:latin typeface="Calibri" panose="020F0502020204030204" pitchFamily="34" charset="0"/>
              </a:rPr>
              <a:t>Константин  Мережковский</a:t>
            </a:r>
            <a:endParaRPr lang="en-US" altLang="en-US" sz="2400" b="1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4493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70736-6826-034D-A863-3CE4B7F91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Mitochondrial DNA – replicated by PCR</a:t>
            </a:r>
          </a:p>
        </p:txBody>
      </p:sp>
      <p:pic>
        <p:nvPicPr>
          <p:cNvPr id="11" name="Picture 5" descr="mitoscheme">
            <a:extLst>
              <a:ext uri="{FF2B5EF4-FFF2-40B4-BE49-F238E27FC236}">
                <a16:creationId xmlns:a16="http://schemas.microsoft.com/office/drawing/2014/main" id="{35AB81FA-4188-264E-9C26-A46C1AE65E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00300" y="2135697"/>
            <a:ext cx="7391400" cy="3556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77545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1D10B-2A5B-0644-9F62-99513D1A2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DNA Sequencing</a:t>
            </a:r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264103BF-6DE6-904E-8B00-7836186266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38425" y="1589015"/>
            <a:ext cx="6915150" cy="48387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82459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1D10B-2A5B-0644-9F62-99513D1A2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A3F6C-59DD-CC4B-B6CD-6275A8A8BB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9427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44</Words>
  <Application>Microsoft Macintosh PowerPoint</Application>
  <PresentationFormat>Widescreen</PresentationFormat>
  <Paragraphs>19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Mitochondrial DNA Basics</vt:lpstr>
      <vt:lpstr>Mitochondria – the powerhouse of the cell</vt:lpstr>
      <vt:lpstr>Mitochondrial DNA is DNA</vt:lpstr>
      <vt:lpstr>Mitochondrial DNA Structure</vt:lpstr>
      <vt:lpstr>Endosymbiont Theory</vt:lpstr>
      <vt:lpstr>Mitochondrial DNA – replicated by PCR</vt:lpstr>
      <vt:lpstr>DNA Sequencing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Mitochondrial DNA Basics</dc:title>
  <dc:creator>Jason Williams</dc:creator>
  <cp:lastModifiedBy>Jason Williams</cp:lastModifiedBy>
  <cp:revision>3</cp:revision>
  <dcterms:created xsi:type="dcterms:W3CDTF">2018-10-12T20:14:09Z</dcterms:created>
  <dcterms:modified xsi:type="dcterms:W3CDTF">2018-10-12T21:18:42Z</dcterms:modified>
</cp:coreProperties>
</file>