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5"/>
    <p:restoredTop sz="94672"/>
  </p:normalViewPr>
  <p:slideViewPr>
    <p:cSldViewPr snapToGrid="0" snapToObjects="1" showGuides="1">
      <p:cViewPr varScale="1">
        <p:scale>
          <a:sx n="152" d="100"/>
          <a:sy n="152" d="100"/>
        </p:scale>
        <p:origin x="216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609-6DEC-E047-AA5F-9CAAB21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F414-9B3F-7247-AB65-9A81B3A5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86F3-0F7A-8040-BE8B-4DC41D5D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548-B322-6444-867B-BE86DB2C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690-E7B1-0A46-B2E9-E489EC9B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420-0A67-644F-8884-BAF2121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DE95-F46A-B74D-B6CD-6079CDF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0C4-3A09-5446-A7D6-4BBF77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83FB-E7BF-4047-B5B8-203C2BA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BBC-BE1E-6E4C-B932-751BA9F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2C1E-E283-FB48-B058-39EF140B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0018-3E67-204D-8236-632DFFD4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AC-B9A0-EE41-BA44-9A33189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0BA3-0179-0447-88DB-C640423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44F4-6F36-C74E-9B0E-AC359F8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EEB-BE8B-EE45-B44D-A7BC855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2688-7C03-6C48-886D-CEC1A79F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D723-0E15-4E4B-BF06-AE3C92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83C-AD78-1241-902A-EB17681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E54-55E1-3F42-87BA-84E532F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6EA-C8E7-984B-9BD1-6A8BBEE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78B-30D6-2D4B-A8F6-636FD62D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2BDC-1490-0A4D-B461-84F2785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B34-AFF7-C043-A6B0-3C44B29F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2895-69D1-6446-B205-261B3A9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D22-ABA4-9F40-9E16-6B68D71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A561-7094-EA42-8030-FD0A0219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76F3-C21A-2345-B5ED-93C4FAA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BE2B-A6EC-A043-9D0F-A014023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E57-B3AC-7144-804D-083678B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BE94-FB5C-9E45-AB07-445FD32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7C-4E26-C642-9991-8DCD8BA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1831-751C-CA41-940A-2BB5F0DE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F877-56A4-0640-A26E-10A78F6E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98A-4D17-CE42-B6EF-D17F6F0C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D515-AFCF-6C48-A9FF-8EBF5569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6907-3D4B-F14E-924A-92618EC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712B-DC70-8C43-A21D-9CA46A19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C24D-3416-DC48-A85E-34B3478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6FE-6753-5E4F-9F82-E4BA21D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390B-0F10-D545-B323-0CE1CFFA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020C-52A8-5D46-8A1E-A2D52A48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E44-5F90-8748-AC26-8AA35476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ACF6-6E16-184A-A477-4800E23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622-EFE9-1C4F-8BBB-0EA5B4D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0596-FFA1-C84A-B5FD-844D503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BB8-CCE8-5B43-AA4E-CB97C97E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247-BF2F-6B4F-9792-7D8AF63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89F4-5A90-6D49-A946-22E6F6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D04-6C93-BC4B-9DD2-2E12768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9B4F-B0C1-0E4D-9D27-AAD19E51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FAE4-ABEE-6547-9245-6222FD5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96-4523-9846-8C8D-85083C74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942B-1DDE-BC45-8333-C8739EC0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0BA5-733C-7243-8AE1-ACC6620F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FC20-82C4-9047-B2E1-1781F26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57C8-BA37-CE4C-BC37-2969972C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6C37-EE8D-BE4B-9B3E-6B508A0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FEBC-063A-D24F-8A90-30A5FD4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838-91C1-9744-9C9C-FBD951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D0D-A607-6240-BB46-9E0CAC6A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6F4-015E-3049-A506-891338A7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2274-6B13-5642-AE44-5EB9EC21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C862-5DC7-2448-B0D2-5B5C4085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Mitochondrial DNA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FBD9-B662-0F47-8220-913914BC8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Mitochondrial DNA is DNA</a:t>
            </a:r>
            <a:endParaRPr lang="en-US" dirty="0"/>
          </a:p>
        </p:txBody>
      </p:sp>
      <p:pic>
        <p:nvPicPr>
          <p:cNvPr id="4" name="Picture 4" descr="16x5bc">
            <a:extLst>
              <a:ext uri="{FF2B5EF4-FFF2-40B4-BE49-F238E27FC236}">
                <a16:creationId xmlns:a16="http://schemas.microsoft.com/office/drawing/2014/main" id="{D0D736FF-A600-B046-8A77-4910E5B6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675" y="1512116"/>
            <a:ext cx="6585995" cy="512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94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DNA Structure</a:t>
            </a:r>
          </a:p>
        </p:txBody>
      </p:sp>
      <p:pic>
        <p:nvPicPr>
          <p:cNvPr id="4" name="Picture 5" descr="dloop">
            <a:extLst>
              <a:ext uri="{FF2B5EF4-FFF2-40B4-BE49-F238E27FC236}">
                <a16:creationId xmlns:a16="http://schemas.microsoft.com/office/drawing/2014/main" id="{5B19BF6E-E514-FC40-84D8-E917824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451" y="1561051"/>
            <a:ext cx="4086225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9C712F3-659E-0042-BBDF-80BEB05A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872" y="1690688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</a:rPr>
              <a:t>Human Mitochondrial DNA</a:t>
            </a:r>
          </a:p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</a:rPr>
              <a:t>16569 </a:t>
            </a:r>
            <a:r>
              <a:rPr lang="en-US" altLang="en-US" b="1" dirty="0" err="1">
                <a:latin typeface="Calibri" panose="020F0502020204030204" pitchFamily="34" charset="0"/>
              </a:rPr>
              <a:t>bp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" name="Picture 7" descr="mtdna04">
            <a:extLst>
              <a:ext uri="{FF2B5EF4-FFF2-40B4-BE49-F238E27FC236}">
                <a16:creationId xmlns:a16="http://schemas.microsoft.com/office/drawing/2014/main" id="{7C9956AA-C96B-964D-A7E7-3B20A928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8851" y="2780251"/>
            <a:ext cx="3175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22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Endosymbiont Theory</a:t>
            </a:r>
          </a:p>
        </p:txBody>
      </p:sp>
      <p:pic>
        <p:nvPicPr>
          <p:cNvPr id="7" name="Picture 4" descr="MargulisCheadR">
            <a:extLst>
              <a:ext uri="{FF2B5EF4-FFF2-40B4-BE49-F238E27FC236}">
                <a16:creationId xmlns:a16="http://schemas.microsoft.com/office/drawing/2014/main" id="{3FD54F51-611B-754D-8750-6185C131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955" y="1915783"/>
            <a:ext cx="3303588" cy="35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0B125DDE-EB0F-3E4E-AD09-DD044ECF9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343" y="5649286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Calibri" panose="020F0502020204030204" pitchFamily="34" charset="0"/>
              </a:rPr>
              <a:t>Lynn Margulis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05B4C29-077A-0E40-8E8C-B40FE3E5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553" y="1911021"/>
            <a:ext cx="269557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2636087-CC97-AF4A-9AA5-2D65C1DB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528" y="5644524"/>
            <a:ext cx="390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latin typeface="Calibri" panose="020F0502020204030204" pitchFamily="34" charset="0"/>
              </a:rPr>
              <a:t>Константин  Мережковский</a:t>
            </a:r>
            <a:endParaRPr lang="en-US" altLang="en-US" sz="24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DNA – replicated by PCR</a:t>
            </a:r>
          </a:p>
        </p:txBody>
      </p:sp>
      <p:pic>
        <p:nvPicPr>
          <p:cNvPr id="11" name="Picture 5" descr="mitoscheme">
            <a:extLst>
              <a:ext uri="{FF2B5EF4-FFF2-40B4-BE49-F238E27FC236}">
                <a16:creationId xmlns:a16="http://schemas.microsoft.com/office/drawing/2014/main" id="{35AB81FA-4188-264E-9C26-A46C1AE6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2135697"/>
            <a:ext cx="73914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5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D10B-2A5B-0644-9F62-99513D1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Sequencing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64103BF-6DE6-904E-8B00-78361862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425" y="1589015"/>
            <a:ext cx="6915150" cy="483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4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D10B-2A5B-0644-9F62-99513D1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3F6C-59DD-CC4B-B6CD-6275A8A8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Mitochondrial DNA Basics</vt:lpstr>
      <vt:lpstr>Mitochondrial DNA is DNA</vt:lpstr>
      <vt:lpstr>Mitochondrial DNA Structure</vt:lpstr>
      <vt:lpstr>Endosymbiont Theory</vt:lpstr>
      <vt:lpstr>Mitochondrial DNA – replicated by PCR</vt:lpstr>
      <vt:lpstr>DNA Sequencing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Mitochondrial DNA Basics</dc:title>
  <dc:creator>Jason Williams</dc:creator>
  <cp:lastModifiedBy>Jason Williams</cp:lastModifiedBy>
  <cp:revision>1</cp:revision>
  <dcterms:created xsi:type="dcterms:W3CDTF">2018-10-12T20:14:09Z</dcterms:created>
  <dcterms:modified xsi:type="dcterms:W3CDTF">2018-10-12T20:20:19Z</dcterms:modified>
</cp:coreProperties>
</file>