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43992" y="178879"/>
            <a:ext cx="11423396" cy="59980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70421" y="482028"/>
            <a:ext cx="11730227" cy="56949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78282" y="173926"/>
            <a:ext cx="11267947" cy="6003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31888" y="439483"/>
            <a:ext cx="10934307" cy="57374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69759" y="106235"/>
            <a:ext cx="10820527" cy="60707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42848" y="365074"/>
            <a:ext cx="10641838" cy="60069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57695" y="297878"/>
            <a:ext cx="11409807" cy="587908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96594" y="277838"/>
            <a:ext cx="10460481" cy="584250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86613" y="365112"/>
            <a:ext cx="11218798" cy="60186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8200" y="365112"/>
            <a:ext cx="10685526" cy="53618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21627" y="264350"/>
            <a:ext cx="10932159" cy="59126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38988" y="224726"/>
            <a:ext cx="11478133" cy="5952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365696"/>
            <a:ext cx="11731244" cy="5811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329793" y="133922"/>
            <a:ext cx="11365992" cy="6043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99021" y="207581"/>
            <a:ext cx="11482577" cy="5969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14477" y="365188"/>
            <a:ext cx="11573891" cy="58117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55904" y="630834"/>
            <a:ext cx="11410061" cy="60725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0964" y="175450"/>
            <a:ext cx="11116817" cy="600151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依帆临水</cp:lastModifiedBy>
  <cp:revision>155</cp:revision>
  <dcterms:created xsi:type="dcterms:W3CDTF">2019-06-19T02:08:00Z</dcterms:created>
  <dcterms:modified xsi:type="dcterms:W3CDTF">2025-05-01T08:14:23Z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941503168C2C413DB03FD44200E9899A_11</vt:lpwstr>
  </property>
</Properties>
</file>