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61073" y="350202"/>
            <a:ext cx="10515600" cy="58267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81494" y="365150"/>
            <a:ext cx="10515600" cy="59963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06869" y="365188"/>
            <a:ext cx="10801350" cy="58117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77925" y="365150"/>
            <a:ext cx="10939271" cy="5950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8200" y="365125"/>
            <a:ext cx="10886947" cy="61277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8200" y="365099"/>
            <a:ext cx="10848847" cy="58513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8200" y="365171"/>
            <a:ext cx="10666221" cy="6481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42683" y="218961"/>
            <a:ext cx="10933430" cy="64201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32561" y="472757"/>
            <a:ext cx="11126851" cy="59124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1756" y="365099"/>
            <a:ext cx="10708513" cy="59608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00849" y="401383"/>
            <a:ext cx="10307446" cy="57755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8200" y="365137"/>
            <a:ext cx="9885044" cy="579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38200" y="365175"/>
            <a:ext cx="10515600" cy="59189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35812" y="383679"/>
            <a:ext cx="10920348" cy="60906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27951" y="345059"/>
            <a:ext cx="11073130" cy="61478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依帆临水</cp:lastModifiedBy>
  <cp:revision>155</cp:revision>
  <dcterms:created xsi:type="dcterms:W3CDTF">2019-06-19T02:08:00Z</dcterms:created>
  <dcterms:modified xsi:type="dcterms:W3CDTF">2025-05-01T08:15:45Z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F79FAE71240E4B8AAABA5067AFB9D0E1_11</vt:lpwstr>
  </property>
</Properties>
</file>