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3" r:id="rId16"/>
    <p:sldId id="272" r:id="rId17"/>
    <p:sldId id="329" r:id="rId18"/>
    <p:sldId id="330" r:id="rId19"/>
    <p:sldId id="331" r:id="rId20"/>
    <p:sldId id="332" r:id="rId21"/>
    <p:sldId id="333" r:id="rId22"/>
    <p:sldId id="33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 autoAdjust="0"/>
    <p:restoredTop sz="94660"/>
  </p:normalViewPr>
  <p:slideViewPr>
    <p:cSldViewPr>
      <p:cViewPr varScale="1">
        <p:scale>
          <a:sx n="84" d="100"/>
          <a:sy n="84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slide" Target="../slides/slide5.xml"/><Relationship Id="rId1" Type="http://schemas.openxmlformats.org/officeDocument/2006/relationships/slide" Target="../slides/slide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7" Type="http://schemas.openxmlformats.org/officeDocument/2006/relationships/slide" Target="../slides/slide19.xml"/><Relationship Id="rId2" Type="http://schemas.openxmlformats.org/officeDocument/2006/relationships/slide" Target="../slides/slide5.xml"/><Relationship Id="rId1" Type="http://schemas.openxmlformats.org/officeDocument/2006/relationships/image" Target="../media/image2.png"/><Relationship Id="rId6" Type="http://schemas.openxmlformats.org/officeDocument/2006/relationships/slide" Target="../slides/slide17.xml"/><Relationship Id="rId5" Type="http://schemas.openxmlformats.org/officeDocument/2006/relationships/slide" Target="../slides/slide18.xml"/><Relationship Id="rId4" Type="http://schemas.openxmlformats.org/officeDocument/2006/relationships/slide" Target="../slides/slide14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751484-DF74-4E00-BC1E-9956170C4557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4BF6827A-B49A-4377-A7E0-A001C045F05E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项目简介</a:t>
          </a:r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52C35D8E-7FDA-49E3-A2E2-CB91E13B1895}" type="parTrans" cxnId="{57644A94-D345-42E3-861D-813F515FB03C}">
      <dgm:prSet/>
      <dgm:spPr/>
      <dgm:t>
        <a:bodyPr/>
        <a:lstStyle/>
        <a:p>
          <a:endParaRPr lang="zh-CN" altLang="en-US"/>
        </a:p>
      </dgm:t>
    </dgm:pt>
    <dgm:pt modelId="{5F1DB4E5-7039-4638-89FB-CB9A6CB91D48}" type="sibTrans" cxnId="{57644A94-D345-42E3-861D-813F515FB03C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zh-CN" altLang="en-US"/>
        </a:p>
      </dgm:t>
    </dgm:pt>
    <dgm:pt modelId="{C38A1F75-DB43-4C23-9CB2-6E81FC7D3967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项目流程</a:t>
          </a:r>
          <a:endParaRPr lang="zh-CN" altLang="en-US" dirty="0"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FAEF39F-29D7-4F18-9810-82307DDA6332}" type="parTrans" cxnId="{1B1ADB64-9BE8-486A-9CC0-F5227D636C64}">
      <dgm:prSet/>
      <dgm:spPr/>
      <dgm:t>
        <a:bodyPr/>
        <a:lstStyle/>
        <a:p>
          <a:endParaRPr lang="zh-CN" altLang="en-US"/>
        </a:p>
      </dgm:t>
    </dgm:pt>
    <dgm:pt modelId="{262395D9-DCB7-4C44-890C-006843CC2709}" type="sibTrans" cxnId="{1B1ADB64-9BE8-486A-9CC0-F5227D636C64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zh-CN" altLang="en-US"/>
        </a:p>
      </dgm:t>
    </dgm:pt>
    <dgm:pt modelId="{F741FD7F-8DE8-4FD7-8EF6-409745213A2D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 smtClean="0"/>
            <a:t>项目亮点</a:t>
          </a:r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F6EAB0DA-008D-4BBC-9BD1-A213226A651A}" type="parTrans" cxnId="{29206443-88C9-4018-9CA8-62984CC60FA9}">
      <dgm:prSet/>
      <dgm:spPr/>
      <dgm:t>
        <a:bodyPr/>
        <a:lstStyle/>
        <a:p>
          <a:endParaRPr lang="zh-CN" altLang="en-US"/>
        </a:p>
      </dgm:t>
    </dgm:pt>
    <dgm:pt modelId="{DFC00BB0-F7C9-4F38-A47F-27CEEAC5B9BA}" type="sibTrans" cxnId="{29206443-88C9-4018-9CA8-62984CC60FA9}">
      <dgm:prSet/>
      <dgm:spPr/>
      <dgm:t>
        <a:bodyPr/>
        <a:lstStyle/>
        <a:p>
          <a:endParaRPr lang="zh-CN" altLang="en-US"/>
        </a:p>
      </dgm:t>
    </dgm:pt>
    <dgm:pt modelId="{BE729F8F-4ECB-4AD4-857F-91291E6C6EE5}" type="pres">
      <dgm:prSet presAssocID="{45751484-DF74-4E00-BC1E-9956170C4557}" presName="Name0" presStyleCnt="0">
        <dgm:presLayoutVars>
          <dgm:dir/>
          <dgm:resizeHandles val="exact"/>
        </dgm:presLayoutVars>
      </dgm:prSet>
      <dgm:spPr/>
    </dgm:pt>
    <dgm:pt modelId="{BDC079B6-9876-4F33-90BE-F7EC1FF67079}" type="pres">
      <dgm:prSet presAssocID="{4BF6827A-B49A-4377-A7E0-A001C045F05E}" presName="node" presStyleLbl="node1" presStyleIdx="0" presStyleCnt="3" custScaleX="1579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D19E0B-42F5-4752-94D7-C9CB1FA2696B}" type="pres">
      <dgm:prSet presAssocID="{5F1DB4E5-7039-4638-89FB-CB9A6CB91D4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1C01DB55-C065-4FDC-9538-BE593902E2A6}" type="pres">
      <dgm:prSet presAssocID="{5F1DB4E5-7039-4638-89FB-CB9A6CB91D48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DA340116-7A98-4BEF-BA5C-72F129E33B88}" type="pres">
      <dgm:prSet presAssocID="{C38A1F75-DB43-4C23-9CB2-6E81FC7D3967}" presName="node" presStyleLbl="node1" presStyleIdx="1" presStyleCnt="3" custScaleX="1575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5F5738-5DC4-4757-9CA6-D2EAAE17E58B}" type="pres">
      <dgm:prSet presAssocID="{262395D9-DCB7-4C44-890C-006843CC2709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84B5F800-1093-41F4-A8E4-83D86CEB8DE6}" type="pres">
      <dgm:prSet presAssocID="{262395D9-DCB7-4C44-890C-006843CC2709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8BBCE8CF-006B-43EB-889C-4A79785626C6}" type="pres">
      <dgm:prSet presAssocID="{F741FD7F-8DE8-4FD7-8EF6-409745213A2D}" presName="node" presStyleLbl="node1" presStyleIdx="2" presStyleCnt="3" custScaleX="1636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240539-444E-4013-9FE0-BDDB649763B5}" type="presOf" srcId="{5F1DB4E5-7039-4638-89FB-CB9A6CB91D48}" destId="{C9D19E0B-42F5-4752-94D7-C9CB1FA2696B}" srcOrd="0" destOrd="0" presId="urn:microsoft.com/office/officeart/2005/8/layout/process1"/>
    <dgm:cxn modelId="{57644A94-D345-42E3-861D-813F515FB03C}" srcId="{45751484-DF74-4E00-BC1E-9956170C4557}" destId="{4BF6827A-B49A-4377-A7E0-A001C045F05E}" srcOrd="0" destOrd="0" parTransId="{52C35D8E-7FDA-49E3-A2E2-CB91E13B1895}" sibTransId="{5F1DB4E5-7039-4638-89FB-CB9A6CB91D48}"/>
    <dgm:cxn modelId="{0F217EF7-A0FF-462E-B886-B2124A611552}" type="presOf" srcId="{262395D9-DCB7-4C44-890C-006843CC2709}" destId="{435F5738-5DC4-4757-9CA6-D2EAAE17E58B}" srcOrd="0" destOrd="0" presId="urn:microsoft.com/office/officeart/2005/8/layout/process1"/>
    <dgm:cxn modelId="{D64D758C-BC07-4BEF-9ECC-174521DD2462}" type="presOf" srcId="{45751484-DF74-4E00-BC1E-9956170C4557}" destId="{BE729F8F-4ECB-4AD4-857F-91291E6C6EE5}" srcOrd="0" destOrd="0" presId="urn:microsoft.com/office/officeart/2005/8/layout/process1"/>
    <dgm:cxn modelId="{29206443-88C9-4018-9CA8-62984CC60FA9}" srcId="{45751484-DF74-4E00-BC1E-9956170C4557}" destId="{F741FD7F-8DE8-4FD7-8EF6-409745213A2D}" srcOrd="2" destOrd="0" parTransId="{F6EAB0DA-008D-4BBC-9BD1-A213226A651A}" sibTransId="{DFC00BB0-F7C9-4F38-A47F-27CEEAC5B9BA}"/>
    <dgm:cxn modelId="{F4A0B60B-930D-491A-8CEA-B703A0818418}" type="presOf" srcId="{5F1DB4E5-7039-4638-89FB-CB9A6CB91D48}" destId="{1C01DB55-C065-4FDC-9538-BE593902E2A6}" srcOrd="1" destOrd="0" presId="urn:microsoft.com/office/officeart/2005/8/layout/process1"/>
    <dgm:cxn modelId="{D794503D-2EA5-4F82-9115-C3DA9A0D3B27}" type="presOf" srcId="{4BF6827A-B49A-4377-A7E0-A001C045F05E}" destId="{BDC079B6-9876-4F33-90BE-F7EC1FF67079}" srcOrd="0" destOrd="0" presId="urn:microsoft.com/office/officeart/2005/8/layout/process1"/>
    <dgm:cxn modelId="{CB97C109-148F-43FA-858F-857646B64739}" type="presOf" srcId="{F741FD7F-8DE8-4FD7-8EF6-409745213A2D}" destId="{8BBCE8CF-006B-43EB-889C-4A79785626C6}" srcOrd="0" destOrd="0" presId="urn:microsoft.com/office/officeart/2005/8/layout/process1"/>
    <dgm:cxn modelId="{1B1ADB64-9BE8-486A-9CC0-F5227D636C64}" srcId="{45751484-DF74-4E00-BC1E-9956170C4557}" destId="{C38A1F75-DB43-4C23-9CB2-6E81FC7D3967}" srcOrd="1" destOrd="0" parTransId="{2FAEF39F-29D7-4F18-9810-82307DDA6332}" sibTransId="{262395D9-DCB7-4C44-890C-006843CC2709}"/>
    <dgm:cxn modelId="{7BA2790A-C821-4350-9E13-9BCE61373F0E}" type="presOf" srcId="{262395D9-DCB7-4C44-890C-006843CC2709}" destId="{84B5F800-1093-41F4-A8E4-83D86CEB8DE6}" srcOrd="1" destOrd="0" presId="urn:microsoft.com/office/officeart/2005/8/layout/process1"/>
    <dgm:cxn modelId="{88C67BEE-4A1B-4FEB-AFF1-CB63A884FD3B}" type="presOf" srcId="{C38A1F75-DB43-4C23-9CB2-6E81FC7D3967}" destId="{DA340116-7A98-4BEF-BA5C-72F129E33B88}" srcOrd="0" destOrd="0" presId="urn:microsoft.com/office/officeart/2005/8/layout/process1"/>
    <dgm:cxn modelId="{ABFD34B3-8639-4BE1-B751-480B39565028}" type="presParOf" srcId="{BE729F8F-4ECB-4AD4-857F-91291E6C6EE5}" destId="{BDC079B6-9876-4F33-90BE-F7EC1FF67079}" srcOrd="0" destOrd="0" presId="urn:microsoft.com/office/officeart/2005/8/layout/process1"/>
    <dgm:cxn modelId="{47B39363-0833-4259-925A-89189735DB94}" type="presParOf" srcId="{BE729F8F-4ECB-4AD4-857F-91291E6C6EE5}" destId="{C9D19E0B-42F5-4752-94D7-C9CB1FA2696B}" srcOrd="1" destOrd="0" presId="urn:microsoft.com/office/officeart/2005/8/layout/process1"/>
    <dgm:cxn modelId="{61AF9055-F57B-465C-B3B6-6DE3E21F87C4}" type="presParOf" srcId="{C9D19E0B-42F5-4752-94D7-C9CB1FA2696B}" destId="{1C01DB55-C065-4FDC-9538-BE593902E2A6}" srcOrd="0" destOrd="0" presId="urn:microsoft.com/office/officeart/2005/8/layout/process1"/>
    <dgm:cxn modelId="{3ED0D1B4-31AA-4F77-B774-041DB6A1A167}" type="presParOf" srcId="{BE729F8F-4ECB-4AD4-857F-91291E6C6EE5}" destId="{DA340116-7A98-4BEF-BA5C-72F129E33B88}" srcOrd="2" destOrd="0" presId="urn:microsoft.com/office/officeart/2005/8/layout/process1"/>
    <dgm:cxn modelId="{7A858D6B-E0A9-4BC7-B482-7DCC54CC5347}" type="presParOf" srcId="{BE729F8F-4ECB-4AD4-857F-91291E6C6EE5}" destId="{435F5738-5DC4-4757-9CA6-D2EAAE17E58B}" srcOrd="3" destOrd="0" presId="urn:microsoft.com/office/officeart/2005/8/layout/process1"/>
    <dgm:cxn modelId="{06922877-112F-4EBC-907B-8331AB18766F}" type="presParOf" srcId="{435F5738-5DC4-4757-9CA6-D2EAAE17E58B}" destId="{84B5F800-1093-41F4-A8E4-83D86CEB8DE6}" srcOrd="0" destOrd="0" presId="urn:microsoft.com/office/officeart/2005/8/layout/process1"/>
    <dgm:cxn modelId="{39197392-0BD1-4D6D-8073-648886E2B71F}" type="presParOf" srcId="{BE729F8F-4ECB-4AD4-857F-91291E6C6EE5}" destId="{8BBCE8CF-006B-43EB-889C-4A79785626C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D17250-6638-4297-9318-E9A9CF696623}" type="doc">
      <dgm:prSet loTypeId="urn:microsoft.com/office/officeart/2008/layout/RadialCluster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F2A5AD8-AF60-4B51-A10E-351AFBCA1457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6465D3E-3D09-4152-801E-D4B1A0B45CB2}" type="parTrans" cxnId="{3102A5E6-0885-40EB-9425-83158ECD3804}">
      <dgm:prSet/>
      <dgm:spPr/>
      <dgm:t>
        <a:bodyPr/>
        <a:lstStyle/>
        <a:p>
          <a:endParaRPr lang="zh-CN" altLang="en-US"/>
        </a:p>
      </dgm:t>
    </dgm:pt>
    <dgm:pt modelId="{EEA985F1-0496-4F2A-BB79-896140120895}" type="sibTrans" cxnId="{3102A5E6-0885-40EB-9425-83158ECD3804}">
      <dgm:prSet/>
      <dgm:spPr/>
      <dgm:t>
        <a:bodyPr/>
        <a:lstStyle/>
        <a:p>
          <a:endParaRPr lang="zh-CN" altLang="en-US"/>
        </a:p>
      </dgm:t>
    </dgm:pt>
    <dgm:pt modelId="{8B53A49C-7A1B-40AD-9D04-81D971581F61}">
      <dgm:prSet phldrT="[文本]"/>
      <dgm:spPr/>
      <dgm:t>
        <a:bodyPr/>
        <a:lstStyle/>
        <a:p>
          <a:r>
            <a:rPr lang="zh-CN" altLang="en-US" dirty="0" smtClean="0"/>
            <a:t>网站主页</a:t>
          </a:r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61B45174-F4E3-4DD7-AC3D-C79EC282AC9A}" type="parTrans" cxnId="{57E4990A-B59D-4D35-8E70-C511024D3933}">
      <dgm:prSet/>
      <dgm:spPr/>
      <dgm:t>
        <a:bodyPr/>
        <a:lstStyle/>
        <a:p>
          <a:endParaRPr lang="zh-CN" altLang="en-US"/>
        </a:p>
      </dgm:t>
    </dgm:pt>
    <dgm:pt modelId="{50D01733-7D5A-4114-9469-A5AD04CDC7C8}" type="sibTrans" cxnId="{57E4990A-B59D-4D35-8E70-C511024D3933}">
      <dgm:prSet/>
      <dgm:spPr/>
      <dgm:t>
        <a:bodyPr/>
        <a:lstStyle/>
        <a:p>
          <a:endParaRPr lang="zh-CN" altLang="en-US"/>
        </a:p>
      </dgm:t>
    </dgm:pt>
    <dgm:pt modelId="{73AFC562-9664-47FB-9481-929FABB7C2E0}">
      <dgm:prSet phldrT="[文本]"/>
      <dgm:spPr/>
      <dgm:t>
        <a:bodyPr/>
        <a:lstStyle/>
        <a:p>
          <a:r>
            <a:rPr lang="zh-CN" altLang="en-US" dirty="0" smtClean="0"/>
            <a:t>网站商品列表页面</a:t>
          </a:r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4B071B7D-141A-4B2D-A2D5-C96F694F039B}" type="parTrans" cxnId="{D60D302C-4049-45C0-9580-FC92036D193C}">
      <dgm:prSet/>
      <dgm:spPr/>
      <dgm:t>
        <a:bodyPr/>
        <a:lstStyle/>
        <a:p>
          <a:endParaRPr lang="zh-CN" altLang="en-US"/>
        </a:p>
      </dgm:t>
    </dgm:pt>
    <dgm:pt modelId="{2537BCC5-5B6C-4EBA-B602-BF831ACA1EF0}" type="sibTrans" cxnId="{D60D302C-4049-45C0-9580-FC92036D193C}">
      <dgm:prSet/>
      <dgm:spPr/>
      <dgm:t>
        <a:bodyPr/>
        <a:lstStyle/>
        <a:p>
          <a:endParaRPr lang="zh-CN" altLang="en-US"/>
        </a:p>
      </dgm:t>
    </dgm:pt>
    <dgm:pt modelId="{789F2C37-03F7-448C-AF0F-5EA6753D76E8}">
      <dgm:prSet phldrT="[文本]"/>
      <dgm:spPr/>
      <dgm:t>
        <a:bodyPr/>
        <a:lstStyle/>
        <a:p>
          <a:r>
            <a:rPr lang="zh-CN" altLang="en-US" dirty="0" smtClean="0"/>
            <a:t>网站商品详情页面</a:t>
          </a:r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3A9CC800-778E-4DD7-A56C-9CD3ACD89AB7}" type="parTrans" cxnId="{453BB18F-9226-4526-B868-944FC0A163E3}">
      <dgm:prSet/>
      <dgm:spPr/>
      <dgm:t>
        <a:bodyPr/>
        <a:lstStyle/>
        <a:p>
          <a:endParaRPr lang="zh-CN" altLang="en-US"/>
        </a:p>
      </dgm:t>
    </dgm:pt>
    <dgm:pt modelId="{227581F3-3702-46A5-8FF4-F6EE0D0093B1}" type="sibTrans" cxnId="{453BB18F-9226-4526-B868-944FC0A163E3}">
      <dgm:prSet/>
      <dgm:spPr/>
      <dgm:t>
        <a:bodyPr/>
        <a:lstStyle/>
        <a:p>
          <a:endParaRPr lang="zh-CN" altLang="en-US"/>
        </a:p>
      </dgm:t>
    </dgm:pt>
    <dgm:pt modelId="{33A9CA87-154D-4EBB-B92F-0C9E8460C7D9}">
      <dgm:prSet phldrT="[文本]"/>
      <dgm:spPr/>
      <dgm:t>
        <a:bodyPr/>
        <a:lstStyle/>
        <a:p>
          <a:r>
            <a:rPr lang="zh-CN" altLang="en-US" dirty="0" smtClean="0"/>
            <a:t>网站登录页面</a:t>
          </a:r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58D0F3F0-670B-4AED-A9F6-DAF3D5D7CC9E}" type="parTrans" cxnId="{33820060-D4C4-4391-965F-A89AA53DF3AE}">
      <dgm:prSet/>
      <dgm:spPr/>
      <dgm:t>
        <a:bodyPr/>
        <a:lstStyle/>
        <a:p>
          <a:endParaRPr lang="zh-CN" altLang="en-US"/>
        </a:p>
      </dgm:t>
    </dgm:pt>
    <dgm:pt modelId="{E94FAF6E-C9D2-4351-B5AF-D1AC63CC05BD}" type="sibTrans" cxnId="{33820060-D4C4-4391-965F-A89AA53DF3AE}">
      <dgm:prSet/>
      <dgm:spPr/>
      <dgm:t>
        <a:bodyPr/>
        <a:lstStyle/>
        <a:p>
          <a:endParaRPr lang="zh-CN" altLang="en-US"/>
        </a:p>
      </dgm:t>
    </dgm:pt>
    <dgm:pt modelId="{E6CE893E-EA60-4B5B-8184-C72B1C84E109}">
      <dgm:prSet phldrT="[文本]"/>
      <dgm:spPr/>
      <dgm:t>
        <a:bodyPr/>
        <a:lstStyle/>
        <a:p>
          <a:r>
            <a:rPr lang="zh-CN" altLang="en-US" dirty="0" smtClean="0"/>
            <a:t>网站注册页面</a:t>
          </a:r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3E3A2001-6C0B-42BA-B50C-CB77E7D8972C}" type="parTrans" cxnId="{03C3DB4E-5652-498F-AE87-BC8E0A773EC4}">
      <dgm:prSet/>
      <dgm:spPr/>
      <dgm:t>
        <a:bodyPr/>
        <a:lstStyle/>
        <a:p>
          <a:endParaRPr lang="zh-CN" altLang="en-US"/>
        </a:p>
      </dgm:t>
    </dgm:pt>
    <dgm:pt modelId="{31E9F0CA-6902-4A3E-82BE-749DA350C1DA}" type="sibTrans" cxnId="{03C3DB4E-5652-498F-AE87-BC8E0A773EC4}">
      <dgm:prSet/>
      <dgm:spPr/>
      <dgm:t>
        <a:bodyPr/>
        <a:lstStyle/>
        <a:p>
          <a:endParaRPr lang="zh-CN" altLang="en-US"/>
        </a:p>
      </dgm:t>
    </dgm:pt>
    <dgm:pt modelId="{6BB66F59-B0AD-4121-9C31-FD0C6B5175C6}">
      <dgm:prSet phldrT="[文本]"/>
      <dgm:spPr/>
      <dgm:t>
        <a:bodyPr/>
        <a:lstStyle/>
        <a:p>
          <a:r>
            <a:rPr lang="zh-CN" altLang="en-US" dirty="0" smtClean="0"/>
            <a:t>网站商品购物车</a:t>
          </a:r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88ECCBD4-5E9D-4BD0-A9DB-C6F8E9EBFCE5}" type="parTrans" cxnId="{5B3B5373-2312-44BC-A4D1-E929D86CCC0E}">
      <dgm:prSet/>
      <dgm:spPr/>
      <dgm:t>
        <a:bodyPr/>
        <a:lstStyle/>
        <a:p>
          <a:endParaRPr lang="zh-CN" altLang="en-US"/>
        </a:p>
      </dgm:t>
    </dgm:pt>
    <dgm:pt modelId="{97A0D6FD-236D-49C7-B451-2B592F7745A3}" type="sibTrans" cxnId="{5B3B5373-2312-44BC-A4D1-E929D86CCC0E}">
      <dgm:prSet/>
      <dgm:spPr/>
      <dgm:t>
        <a:bodyPr/>
        <a:lstStyle/>
        <a:p>
          <a:endParaRPr lang="zh-CN" altLang="en-US"/>
        </a:p>
      </dgm:t>
    </dgm:pt>
    <dgm:pt modelId="{A25ED1A9-972B-411F-A7B6-A9CCF0A652FE}" type="pres">
      <dgm:prSet presAssocID="{81D17250-6638-4297-9318-E9A9CF69662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654E610-38DC-4AC6-A85F-8583020FDDB2}" type="pres">
      <dgm:prSet presAssocID="{BF2A5AD8-AF60-4B51-A10E-351AFBCA1457}" presName="singleCycle" presStyleCnt="0"/>
      <dgm:spPr/>
    </dgm:pt>
    <dgm:pt modelId="{863DCB7E-77E3-4101-A769-0120E139EE06}" type="pres">
      <dgm:prSet presAssocID="{BF2A5AD8-AF60-4B51-A10E-351AFBCA1457}" presName="singleCenter" presStyleLbl="node1" presStyleIdx="0" presStyleCnt="7" custScaleX="122018" custLinFactNeighborX="-199" custLinFactNeighborY="368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E715DFCE-5B43-4A1E-B166-79295FB8002D}" type="pres">
      <dgm:prSet presAssocID="{61B45174-F4E3-4DD7-AC3D-C79EC282AC9A}" presName="Name56" presStyleLbl="parChTrans1D2" presStyleIdx="0" presStyleCnt="6"/>
      <dgm:spPr/>
      <dgm:t>
        <a:bodyPr/>
        <a:lstStyle/>
        <a:p>
          <a:endParaRPr lang="zh-CN" altLang="en-US"/>
        </a:p>
      </dgm:t>
    </dgm:pt>
    <dgm:pt modelId="{1D6CFF25-C143-4F87-B61C-F477BCB9F84B}" type="pres">
      <dgm:prSet presAssocID="{8B53A49C-7A1B-40AD-9D04-81D971581F61}" presName="text0" presStyleLbl="node1" presStyleIdx="1" presStyleCnt="7" custRadScaleRad="100057" custRadScaleInc="-50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5FD55A-144C-45B2-82B1-50ED034134CC}" type="pres">
      <dgm:prSet presAssocID="{4B071B7D-141A-4B2D-A2D5-C96F694F039B}" presName="Name56" presStyleLbl="parChTrans1D2" presStyleIdx="1" presStyleCnt="6"/>
      <dgm:spPr/>
      <dgm:t>
        <a:bodyPr/>
        <a:lstStyle/>
        <a:p>
          <a:endParaRPr lang="zh-CN" altLang="en-US"/>
        </a:p>
      </dgm:t>
    </dgm:pt>
    <dgm:pt modelId="{C0FB3553-6F5F-465E-AC30-F8FAD4D55DF4}" type="pres">
      <dgm:prSet presAssocID="{73AFC562-9664-47FB-9481-929FABB7C2E0}" presName="text0" presStyleLbl="node1" presStyleIdx="2" presStyleCnt="7" custRadScaleRad="116752" custRadScaleInc="-21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938A40-241F-4417-A5A8-4AF4AAC5D7A2}" type="pres">
      <dgm:prSet presAssocID="{3A9CC800-778E-4DD7-A56C-9CD3ACD89AB7}" presName="Name56" presStyleLbl="parChTrans1D2" presStyleIdx="2" presStyleCnt="6"/>
      <dgm:spPr/>
      <dgm:t>
        <a:bodyPr/>
        <a:lstStyle/>
        <a:p>
          <a:endParaRPr lang="zh-CN" altLang="en-US"/>
        </a:p>
      </dgm:t>
    </dgm:pt>
    <dgm:pt modelId="{3693F411-9E35-4B6F-B60E-BCBABEE0672C}" type="pres">
      <dgm:prSet presAssocID="{789F2C37-03F7-448C-AF0F-5EA6753D76E8}" presName="text0" presStyleLbl="node1" presStyleIdx="3" presStyleCnt="7" custRadScaleRad="121174" custRadScaleInc="25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901D5A-893F-421B-8385-74DDB4DF5E6A}" type="pres">
      <dgm:prSet presAssocID="{3E3A2001-6C0B-42BA-B50C-CB77E7D8972C}" presName="Name56" presStyleLbl="parChTrans1D2" presStyleIdx="3" presStyleCnt="6"/>
      <dgm:spPr/>
      <dgm:t>
        <a:bodyPr/>
        <a:lstStyle/>
        <a:p>
          <a:endParaRPr lang="zh-CN" altLang="en-US"/>
        </a:p>
      </dgm:t>
    </dgm:pt>
    <dgm:pt modelId="{408CC6B2-1930-43FF-A104-F2C29FF733CF}" type="pres">
      <dgm:prSet presAssocID="{E6CE893E-EA60-4B5B-8184-C72B1C84E109}" presName="text0" presStyleLbl="node1" presStyleIdx="4" presStyleCnt="7" custRadScaleRad="98805" custRadScaleInc="-19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47D4F6-4477-4105-9051-A86C4C1C8ADF}" type="pres">
      <dgm:prSet presAssocID="{58D0F3F0-670B-4AED-A9F6-DAF3D5D7CC9E}" presName="Name56" presStyleLbl="parChTrans1D2" presStyleIdx="4" presStyleCnt="6"/>
      <dgm:spPr/>
      <dgm:t>
        <a:bodyPr/>
        <a:lstStyle/>
        <a:p>
          <a:endParaRPr lang="zh-CN" altLang="en-US"/>
        </a:p>
      </dgm:t>
    </dgm:pt>
    <dgm:pt modelId="{21C7696B-3CD7-44A8-97E8-E75AD21D01D9}" type="pres">
      <dgm:prSet presAssocID="{33A9CA87-154D-4EBB-B92F-0C9E8460C7D9}" presName="text0" presStyleLbl="node1" presStyleIdx="5" presStyleCnt="7" custRadScaleRad="117539" custRadScaleInc="8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1B0BE-B0C7-4870-A345-02D9DACF5988}" type="pres">
      <dgm:prSet presAssocID="{88ECCBD4-5E9D-4BD0-A9DB-C6F8E9EBFCE5}" presName="Name56" presStyleLbl="parChTrans1D2" presStyleIdx="5" presStyleCnt="6"/>
      <dgm:spPr/>
      <dgm:t>
        <a:bodyPr/>
        <a:lstStyle/>
        <a:p>
          <a:endParaRPr lang="zh-CN" altLang="en-US"/>
        </a:p>
      </dgm:t>
    </dgm:pt>
    <dgm:pt modelId="{99CAA70A-0B0A-4AAC-991D-AC5377D91801}" type="pres">
      <dgm:prSet presAssocID="{6BB66F59-B0AD-4121-9C31-FD0C6B5175C6}" presName="text0" presStyleLbl="node1" presStyleIdx="6" presStyleCnt="7" custRadScaleRad="119316" custRadScaleInc="-4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FE4E52A-2139-4718-93B3-BD2CFF6BC372}" type="presOf" srcId="{BF2A5AD8-AF60-4B51-A10E-351AFBCA1457}" destId="{863DCB7E-77E3-4101-A769-0120E139EE06}" srcOrd="0" destOrd="0" presId="urn:microsoft.com/office/officeart/2008/layout/RadialCluster"/>
    <dgm:cxn modelId="{86DEB244-1F8E-45AC-A564-4E6882A53ED5}" type="presOf" srcId="{4B071B7D-141A-4B2D-A2D5-C96F694F039B}" destId="{925FD55A-144C-45B2-82B1-50ED034134CC}" srcOrd="0" destOrd="0" presId="urn:microsoft.com/office/officeart/2008/layout/RadialCluster"/>
    <dgm:cxn modelId="{57E4990A-B59D-4D35-8E70-C511024D3933}" srcId="{BF2A5AD8-AF60-4B51-A10E-351AFBCA1457}" destId="{8B53A49C-7A1B-40AD-9D04-81D971581F61}" srcOrd="0" destOrd="0" parTransId="{61B45174-F4E3-4DD7-AC3D-C79EC282AC9A}" sibTransId="{50D01733-7D5A-4114-9469-A5AD04CDC7C8}"/>
    <dgm:cxn modelId="{D60D302C-4049-45C0-9580-FC92036D193C}" srcId="{BF2A5AD8-AF60-4B51-A10E-351AFBCA1457}" destId="{73AFC562-9664-47FB-9481-929FABB7C2E0}" srcOrd="1" destOrd="0" parTransId="{4B071B7D-141A-4B2D-A2D5-C96F694F039B}" sibTransId="{2537BCC5-5B6C-4EBA-B602-BF831ACA1EF0}"/>
    <dgm:cxn modelId="{03C3DB4E-5652-498F-AE87-BC8E0A773EC4}" srcId="{BF2A5AD8-AF60-4B51-A10E-351AFBCA1457}" destId="{E6CE893E-EA60-4B5B-8184-C72B1C84E109}" srcOrd="3" destOrd="0" parTransId="{3E3A2001-6C0B-42BA-B50C-CB77E7D8972C}" sibTransId="{31E9F0CA-6902-4A3E-82BE-749DA350C1DA}"/>
    <dgm:cxn modelId="{BF51EB88-BD94-424F-BF49-5CF1C71E9F63}" type="presOf" srcId="{3A9CC800-778E-4DD7-A56C-9CD3ACD89AB7}" destId="{96938A40-241F-4417-A5A8-4AF4AAC5D7A2}" srcOrd="0" destOrd="0" presId="urn:microsoft.com/office/officeart/2008/layout/RadialCluster"/>
    <dgm:cxn modelId="{6E216590-29E4-4871-BFAB-F072D975E8EC}" type="presOf" srcId="{73AFC562-9664-47FB-9481-929FABB7C2E0}" destId="{C0FB3553-6F5F-465E-AC30-F8FAD4D55DF4}" srcOrd="0" destOrd="0" presId="urn:microsoft.com/office/officeart/2008/layout/RadialCluster"/>
    <dgm:cxn modelId="{9B0DAEDA-60AD-44EC-9ED6-EE1CD17300F1}" type="presOf" srcId="{58D0F3F0-670B-4AED-A9F6-DAF3D5D7CC9E}" destId="{9F47D4F6-4477-4105-9051-A86C4C1C8ADF}" srcOrd="0" destOrd="0" presId="urn:microsoft.com/office/officeart/2008/layout/RadialCluster"/>
    <dgm:cxn modelId="{5B3B5373-2312-44BC-A4D1-E929D86CCC0E}" srcId="{BF2A5AD8-AF60-4B51-A10E-351AFBCA1457}" destId="{6BB66F59-B0AD-4121-9C31-FD0C6B5175C6}" srcOrd="5" destOrd="0" parTransId="{88ECCBD4-5E9D-4BD0-A9DB-C6F8E9EBFCE5}" sibTransId="{97A0D6FD-236D-49C7-B451-2B592F7745A3}"/>
    <dgm:cxn modelId="{8FE965D9-671B-4E1A-B945-91C053B4AB61}" type="presOf" srcId="{61B45174-F4E3-4DD7-AC3D-C79EC282AC9A}" destId="{E715DFCE-5B43-4A1E-B166-79295FB8002D}" srcOrd="0" destOrd="0" presId="urn:microsoft.com/office/officeart/2008/layout/RadialCluster"/>
    <dgm:cxn modelId="{AB4DCA96-C882-4A44-BD90-9633660212E3}" type="presOf" srcId="{E6CE893E-EA60-4B5B-8184-C72B1C84E109}" destId="{408CC6B2-1930-43FF-A104-F2C29FF733CF}" srcOrd="0" destOrd="0" presId="urn:microsoft.com/office/officeart/2008/layout/RadialCluster"/>
    <dgm:cxn modelId="{8F42720A-BD4F-46E3-8599-45D24FA54A13}" type="presOf" srcId="{81D17250-6638-4297-9318-E9A9CF696623}" destId="{A25ED1A9-972B-411F-A7B6-A9CCF0A652FE}" srcOrd="0" destOrd="0" presId="urn:microsoft.com/office/officeart/2008/layout/RadialCluster"/>
    <dgm:cxn modelId="{E13FCF5A-B55C-46AA-9D39-565EBDC348FD}" type="presOf" srcId="{3E3A2001-6C0B-42BA-B50C-CB77E7D8972C}" destId="{CA901D5A-893F-421B-8385-74DDB4DF5E6A}" srcOrd="0" destOrd="0" presId="urn:microsoft.com/office/officeart/2008/layout/RadialCluster"/>
    <dgm:cxn modelId="{8E48ED64-B20E-4565-B080-6FE8928346F3}" type="presOf" srcId="{88ECCBD4-5E9D-4BD0-A9DB-C6F8E9EBFCE5}" destId="{E5C1B0BE-B0C7-4870-A345-02D9DACF5988}" srcOrd="0" destOrd="0" presId="urn:microsoft.com/office/officeart/2008/layout/RadialCluster"/>
    <dgm:cxn modelId="{63BFCF52-3A15-4323-AD8B-FB49265B4122}" type="presOf" srcId="{789F2C37-03F7-448C-AF0F-5EA6753D76E8}" destId="{3693F411-9E35-4B6F-B60E-BCBABEE0672C}" srcOrd="0" destOrd="0" presId="urn:microsoft.com/office/officeart/2008/layout/RadialCluster"/>
    <dgm:cxn modelId="{CF445A82-E884-4FD9-A134-0AFC08A000E3}" type="presOf" srcId="{8B53A49C-7A1B-40AD-9D04-81D971581F61}" destId="{1D6CFF25-C143-4F87-B61C-F477BCB9F84B}" srcOrd="0" destOrd="0" presId="urn:microsoft.com/office/officeart/2008/layout/RadialCluster"/>
    <dgm:cxn modelId="{A1BA2A0C-191C-40D2-8834-8581AF4902F6}" type="presOf" srcId="{33A9CA87-154D-4EBB-B92F-0C9E8460C7D9}" destId="{21C7696B-3CD7-44A8-97E8-E75AD21D01D9}" srcOrd="0" destOrd="0" presId="urn:microsoft.com/office/officeart/2008/layout/RadialCluster"/>
    <dgm:cxn modelId="{3102A5E6-0885-40EB-9425-83158ECD3804}" srcId="{81D17250-6638-4297-9318-E9A9CF696623}" destId="{BF2A5AD8-AF60-4B51-A10E-351AFBCA1457}" srcOrd="0" destOrd="0" parTransId="{D6465D3E-3D09-4152-801E-D4B1A0B45CB2}" sibTransId="{EEA985F1-0496-4F2A-BB79-896140120895}"/>
    <dgm:cxn modelId="{453BB18F-9226-4526-B868-944FC0A163E3}" srcId="{BF2A5AD8-AF60-4B51-A10E-351AFBCA1457}" destId="{789F2C37-03F7-448C-AF0F-5EA6753D76E8}" srcOrd="2" destOrd="0" parTransId="{3A9CC800-778E-4DD7-A56C-9CD3ACD89AB7}" sibTransId="{227581F3-3702-46A5-8FF4-F6EE0D0093B1}"/>
    <dgm:cxn modelId="{21D07E14-3542-4F11-AE59-E6212C96A36C}" type="presOf" srcId="{6BB66F59-B0AD-4121-9C31-FD0C6B5175C6}" destId="{99CAA70A-0B0A-4AAC-991D-AC5377D91801}" srcOrd="0" destOrd="0" presId="urn:microsoft.com/office/officeart/2008/layout/RadialCluster"/>
    <dgm:cxn modelId="{33820060-D4C4-4391-965F-A89AA53DF3AE}" srcId="{BF2A5AD8-AF60-4B51-A10E-351AFBCA1457}" destId="{33A9CA87-154D-4EBB-B92F-0C9E8460C7D9}" srcOrd="4" destOrd="0" parTransId="{58D0F3F0-670B-4AED-A9F6-DAF3D5D7CC9E}" sibTransId="{E94FAF6E-C9D2-4351-B5AF-D1AC63CC05BD}"/>
    <dgm:cxn modelId="{87F06674-5339-4E4F-80D9-278B198BC4FA}" type="presParOf" srcId="{A25ED1A9-972B-411F-A7B6-A9CCF0A652FE}" destId="{D654E610-38DC-4AC6-A85F-8583020FDDB2}" srcOrd="0" destOrd="0" presId="urn:microsoft.com/office/officeart/2008/layout/RadialCluster"/>
    <dgm:cxn modelId="{4C6E9FEE-5682-47F4-9FB8-2BE9338C6D3C}" type="presParOf" srcId="{D654E610-38DC-4AC6-A85F-8583020FDDB2}" destId="{863DCB7E-77E3-4101-A769-0120E139EE06}" srcOrd="0" destOrd="0" presId="urn:microsoft.com/office/officeart/2008/layout/RadialCluster"/>
    <dgm:cxn modelId="{768854DC-154E-4435-B529-54113AB3F38C}" type="presParOf" srcId="{D654E610-38DC-4AC6-A85F-8583020FDDB2}" destId="{E715DFCE-5B43-4A1E-B166-79295FB8002D}" srcOrd="1" destOrd="0" presId="urn:microsoft.com/office/officeart/2008/layout/RadialCluster"/>
    <dgm:cxn modelId="{73F5B786-A594-4D42-A872-D2B14D967227}" type="presParOf" srcId="{D654E610-38DC-4AC6-A85F-8583020FDDB2}" destId="{1D6CFF25-C143-4F87-B61C-F477BCB9F84B}" srcOrd="2" destOrd="0" presId="urn:microsoft.com/office/officeart/2008/layout/RadialCluster"/>
    <dgm:cxn modelId="{C74BD7F7-6BD1-4D9E-84D1-2AA88F6E2F19}" type="presParOf" srcId="{D654E610-38DC-4AC6-A85F-8583020FDDB2}" destId="{925FD55A-144C-45B2-82B1-50ED034134CC}" srcOrd="3" destOrd="0" presId="urn:microsoft.com/office/officeart/2008/layout/RadialCluster"/>
    <dgm:cxn modelId="{4D026CC8-BEBC-4D66-8CBF-DF71F30CA18A}" type="presParOf" srcId="{D654E610-38DC-4AC6-A85F-8583020FDDB2}" destId="{C0FB3553-6F5F-465E-AC30-F8FAD4D55DF4}" srcOrd="4" destOrd="0" presId="urn:microsoft.com/office/officeart/2008/layout/RadialCluster"/>
    <dgm:cxn modelId="{414173F3-EC9D-438F-938C-42DE427B5886}" type="presParOf" srcId="{D654E610-38DC-4AC6-A85F-8583020FDDB2}" destId="{96938A40-241F-4417-A5A8-4AF4AAC5D7A2}" srcOrd="5" destOrd="0" presId="urn:microsoft.com/office/officeart/2008/layout/RadialCluster"/>
    <dgm:cxn modelId="{BCD0F9AC-0DDC-4310-9D54-0DB4EB8EF378}" type="presParOf" srcId="{D654E610-38DC-4AC6-A85F-8583020FDDB2}" destId="{3693F411-9E35-4B6F-B60E-BCBABEE0672C}" srcOrd="6" destOrd="0" presId="urn:microsoft.com/office/officeart/2008/layout/RadialCluster"/>
    <dgm:cxn modelId="{4D661044-997E-481E-8D13-295895188EDD}" type="presParOf" srcId="{D654E610-38DC-4AC6-A85F-8583020FDDB2}" destId="{CA901D5A-893F-421B-8385-74DDB4DF5E6A}" srcOrd="7" destOrd="0" presId="urn:microsoft.com/office/officeart/2008/layout/RadialCluster"/>
    <dgm:cxn modelId="{11F44BD5-A6D6-4F3B-A9A8-EE67D1379DAC}" type="presParOf" srcId="{D654E610-38DC-4AC6-A85F-8583020FDDB2}" destId="{408CC6B2-1930-43FF-A104-F2C29FF733CF}" srcOrd="8" destOrd="0" presId="urn:microsoft.com/office/officeart/2008/layout/RadialCluster"/>
    <dgm:cxn modelId="{F9E2ABF8-CFB8-423E-B58D-0E9C7E8DB4A3}" type="presParOf" srcId="{D654E610-38DC-4AC6-A85F-8583020FDDB2}" destId="{9F47D4F6-4477-4105-9051-A86C4C1C8ADF}" srcOrd="9" destOrd="0" presId="urn:microsoft.com/office/officeart/2008/layout/RadialCluster"/>
    <dgm:cxn modelId="{843626D4-6308-44D4-9479-1EEEE5389AD3}" type="presParOf" srcId="{D654E610-38DC-4AC6-A85F-8583020FDDB2}" destId="{21C7696B-3CD7-44A8-97E8-E75AD21D01D9}" srcOrd="10" destOrd="0" presId="urn:microsoft.com/office/officeart/2008/layout/RadialCluster"/>
    <dgm:cxn modelId="{85DB06BB-B42E-465F-9DDF-3858CEE35A27}" type="presParOf" srcId="{D654E610-38DC-4AC6-A85F-8583020FDDB2}" destId="{E5C1B0BE-B0C7-4870-A345-02D9DACF5988}" srcOrd="11" destOrd="0" presId="urn:microsoft.com/office/officeart/2008/layout/RadialCluster"/>
    <dgm:cxn modelId="{E942F9F0-D6BD-4F42-91E7-B583F38716DA}" type="presParOf" srcId="{D654E610-38DC-4AC6-A85F-8583020FDDB2}" destId="{99CAA70A-0B0A-4AAC-991D-AC5377D91801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079B6-9876-4F33-90BE-F7EC1FF67079}">
      <dsp:nvSpPr>
        <dsp:cNvPr id="0" name=""/>
        <dsp:cNvSpPr/>
      </dsp:nvSpPr>
      <dsp:spPr>
        <a:xfrm>
          <a:off x="2891" y="1635722"/>
          <a:ext cx="2086359" cy="792554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项目简介</a:t>
          </a:r>
          <a:endParaRPr lang="zh-CN" altLang="en-US" sz="3000" kern="1200" dirty="0"/>
        </a:p>
      </dsp:txBody>
      <dsp:txXfrm>
        <a:off x="26104" y="1658935"/>
        <a:ext cx="2039933" cy="746128"/>
      </dsp:txXfrm>
    </dsp:sp>
    <dsp:sp modelId="{C9D19E0B-42F5-4752-94D7-C9CB1FA2696B}">
      <dsp:nvSpPr>
        <dsp:cNvPr id="0" name=""/>
        <dsp:cNvSpPr/>
      </dsp:nvSpPr>
      <dsp:spPr>
        <a:xfrm>
          <a:off x="2221344" y="1868205"/>
          <a:ext cx="280035" cy="327589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221344" y="1933723"/>
        <a:ext cx="196025" cy="196553"/>
      </dsp:txXfrm>
    </dsp:sp>
    <dsp:sp modelId="{DA340116-7A98-4BEF-BA5C-72F129E33B88}">
      <dsp:nvSpPr>
        <dsp:cNvPr id="0" name=""/>
        <dsp:cNvSpPr/>
      </dsp:nvSpPr>
      <dsp:spPr>
        <a:xfrm>
          <a:off x="2617621" y="1635722"/>
          <a:ext cx="2081168" cy="79255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>
              <a:solidFill>
                <a:schemeClr val="bg1"/>
              </a:solidFill>
            </a:rPr>
            <a:t>项目流程</a:t>
          </a:r>
          <a:endParaRPr lang="zh-CN" altLang="en-US" sz="2900" kern="1200" dirty="0">
            <a:solidFill>
              <a:schemeClr val="bg1"/>
            </a:solidFill>
          </a:endParaRPr>
        </a:p>
      </dsp:txBody>
      <dsp:txXfrm>
        <a:off x="2640834" y="1658935"/>
        <a:ext cx="2034742" cy="746128"/>
      </dsp:txXfrm>
    </dsp:sp>
    <dsp:sp modelId="{435F5738-5DC4-4757-9CA6-D2EAAE17E58B}">
      <dsp:nvSpPr>
        <dsp:cNvPr id="0" name=""/>
        <dsp:cNvSpPr/>
      </dsp:nvSpPr>
      <dsp:spPr>
        <a:xfrm>
          <a:off x="4830882" y="1868205"/>
          <a:ext cx="280035" cy="327589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830882" y="1933723"/>
        <a:ext cx="196025" cy="196553"/>
      </dsp:txXfrm>
    </dsp:sp>
    <dsp:sp modelId="{8BBCE8CF-006B-43EB-889C-4A79785626C6}">
      <dsp:nvSpPr>
        <dsp:cNvPr id="0" name=""/>
        <dsp:cNvSpPr/>
      </dsp:nvSpPr>
      <dsp:spPr>
        <a:xfrm>
          <a:off x="5227159" y="1635722"/>
          <a:ext cx="2161348" cy="792554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项目亮点</a:t>
          </a:r>
          <a:endParaRPr lang="zh-CN" altLang="en-US" sz="2800" kern="1200" dirty="0"/>
        </a:p>
      </dsp:txBody>
      <dsp:txXfrm>
        <a:off x="5250372" y="1658935"/>
        <a:ext cx="2114922" cy="746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DCB7E-77E3-4101-A769-0120E139EE06}">
      <dsp:nvSpPr>
        <dsp:cNvPr id="0" name=""/>
        <dsp:cNvSpPr/>
      </dsp:nvSpPr>
      <dsp:spPr>
        <a:xfrm>
          <a:off x="3124218" y="1828792"/>
          <a:ext cx="1896745" cy="1554480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 </a:t>
          </a:r>
          <a:endParaRPr lang="zh-CN" altLang="en-US" sz="3600" kern="1200" dirty="0"/>
        </a:p>
      </dsp:txBody>
      <dsp:txXfrm>
        <a:off x="3200101" y="1904675"/>
        <a:ext cx="1744979" cy="1402714"/>
      </dsp:txXfrm>
    </dsp:sp>
    <dsp:sp modelId="{E715DFCE-5B43-4A1E-B166-79295FB8002D}">
      <dsp:nvSpPr>
        <dsp:cNvPr id="0" name=""/>
        <dsp:cNvSpPr/>
      </dsp:nvSpPr>
      <dsp:spPr>
        <a:xfrm rot="16123120">
          <a:off x="3652657" y="1435146"/>
          <a:ext cx="7874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7487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CFF25-C143-4F87-B61C-F477BCB9F84B}">
      <dsp:nvSpPr>
        <dsp:cNvPr id="0" name=""/>
        <dsp:cNvSpPr/>
      </dsp:nvSpPr>
      <dsp:spPr>
        <a:xfrm>
          <a:off x="3505198" y="0"/>
          <a:ext cx="1041501" cy="1041501"/>
        </a:xfrm>
        <a:prstGeom prst="round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网站主页</a:t>
          </a:r>
          <a:endParaRPr lang="zh-CN" altLang="en-US" sz="2700" kern="1200" dirty="0"/>
        </a:p>
      </dsp:txBody>
      <dsp:txXfrm>
        <a:off x="3556040" y="50842"/>
        <a:ext cx="939817" cy="939817"/>
      </dsp:txXfrm>
    </dsp:sp>
    <dsp:sp modelId="{925FD55A-144C-45B2-82B1-50ED034134CC}">
      <dsp:nvSpPr>
        <dsp:cNvPr id="0" name=""/>
        <dsp:cNvSpPr/>
      </dsp:nvSpPr>
      <dsp:spPr>
        <a:xfrm rot="19748348">
          <a:off x="4970011" y="1854726"/>
          <a:ext cx="7197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9735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B3553-6F5F-465E-AC30-F8FAD4D55DF4}">
      <dsp:nvSpPr>
        <dsp:cNvPr id="0" name=""/>
        <dsp:cNvSpPr/>
      </dsp:nvSpPr>
      <dsp:spPr>
        <a:xfrm>
          <a:off x="5638795" y="838199"/>
          <a:ext cx="1041501" cy="1041501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网站商品列表页面</a:t>
          </a:r>
          <a:endParaRPr lang="zh-CN" altLang="en-US" sz="1800" kern="1200" dirty="0"/>
        </a:p>
      </dsp:txBody>
      <dsp:txXfrm>
        <a:off x="5689637" y="889041"/>
        <a:ext cx="939817" cy="939817"/>
      </dsp:txXfrm>
    </dsp:sp>
    <dsp:sp modelId="{96938A40-241F-4417-A5A8-4AF4AAC5D7A2}">
      <dsp:nvSpPr>
        <dsp:cNvPr id="0" name=""/>
        <dsp:cNvSpPr/>
      </dsp:nvSpPr>
      <dsp:spPr>
        <a:xfrm rot="1822104">
          <a:off x="4965777" y="3365075"/>
          <a:ext cx="8044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4414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3F411-9E35-4B6F-B60E-BCBABEE0672C}">
      <dsp:nvSpPr>
        <dsp:cNvPr id="0" name=""/>
        <dsp:cNvSpPr/>
      </dsp:nvSpPr>
      <dsp:spPr>
        <a:xfrm>
          <a:off x="5715006" y="3352800"/>
          <a:ext cx="1041501" cy="1041501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网站商品详情页面</a:t>
          </a:r>
          <a:endParaRPr lang="zh-CN" altLang="en-US" sz="1800" kern="1200" dirty="0"/>
        </a:p>
      </dsp:txBody>
      <dsp:txXfrm>
        <a:off x="5765848" y="3403642"/>
        <a:ext cx="939817" cy="939817"/>
      </dsp:txXfrm>
    </dsp:sp>
    <dsp:sp modelId="{CA901D5A-893F-421B-8385-74DDB4DF5E6A}">
      <dsp:nvSpPr>
        <dsp:cNvPr id="0" name=""/>
        <dsp:cNvSpPr/>
      </dsp:nvSpPr>
      <dsp:spPr>
        <a:xfrm rot="5349925">
          <a:off x="3723433" y="3749041"/>
          <a:ext cx="7316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1615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8CC6B2-1930-43FF-A104-F2C29FF733CF}">
      <dsp:nvSpPr>
        <dsp:cNvPr id="0" name=""/>
        <dsp:cNvSpPr/>
      </dsp:nvSpPr>
      <dsp:spPr>
        <a:xfrm>
          <a:off x="3581405" y="4114810"/>
          <a:ext cx="1041501" cy="1041501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网站注册页面</a:t>
          </a:r>
          <a:endParaRPr lang="zh-CN" altLang="en-US" sz="2100" kern="1200" dirty="0"/>
        </a:p>
      </dsp:txBody>
      <dsp:txXfrm>
        <a:off x="3632247" y="4165652"/>
        <a:ext cx="939817" cy="939817"/>
      </dsp:txXfrm>
    </dsp:sp>
    <dsp:sp modelId="{9F47D4F6-4477-4105-9051-A86C4C1C8ADF}">
      <dsp:nvSpPr>
        <dsp:cNvPr id="0" name=""/>
        <dsp:cNvSpPr/>
      </dsp:nvSpPr>
      <dsp:spPr>
        <a:xfrm rot="9028873">
          <a:off x="2441942" y="3322754"/>
          <a:ext cx="7296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963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7696B-3CD7-44A8-97E8-E75AD21D01D9}">
      <dsp:nvSpPr>
        <dsp:cNvPr id="0" name=""/>
        <dsp:cNvSpPr/>
      </dsp:nvSpPr>
      <dsp:spPr>
        <a:xfrm>
          <a:off x="1447796" y="3276603"/>
          <a:ext cx="1041501" cy="1041501"/>
        </a:xfrm>
        <a:prstGeom prst="round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网站登录页面</a:t>
          </a:r>
          <a:endParaRPr lang="zh-CN" altLang="en-US" sz="2100" kern="1200" dirty="0"/>
        </a:p>
      </dsp:txBody>
      <dsp:txXfrm>
        <a:off x="1498638" y="3327445"/>
        <a:ext cx="939817" cy="939817"/>
      </dsp:txXfrm>
    </dsp:sp>
    <dsp:sp modelId="{E5C1B0BE-B0C7-4870-A345-02D9DACF5988}">
      <dsp:nvSpPr>
        <dsp:cNvPr id="0" name=""/>
        <dsp:cNvSpPr/>
      </dsp:nvSpPr>
      <dsp:spPr>
        <a:xfrm rot="12615851">
          <a:off x="2407689" y="1858878"/>
          <a:ext cx="7689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8926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AA70A-0B0A-4AAC-991D-AC5377D91801}">
      <dsp:nvSpPr>
        <dsp:cNvPr id="0" name=""/>
        <dsp:cNvSpPr/>
      </dsp:nvSpPr>
      <dsp:spPr>
        <a:xfrm>
          <a:off x="1418586" y="840496"/>
          <a:ext cx="1041501" cy="1041501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网站商品购物车</a:t>
          </a:r>
          <a:endParaRPr lang="zh-CN" altLang="en-US" sz="1800" kern="1200" dirty="0"/>
        </a:p>
      </dsp:txBody>
      <dsp:txXfrm>
        <a:off x="1469428" y="891338"/>
        <a:ext cx="939817" cy="939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37257" cy="17501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18628" y="2505669"/>
            <a:ext cx="54086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华</a:t>
            </a:r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润</a:t>
            </a:r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——e</a:t>
            </a:r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万家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48768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班  级：</a:t>
            </a:r>
            <a:r>
              <a:rPr lang="en-US" altLang="zh-CN" sz="2400" dirty="0" smtClean="0">
                <a:latin typeface="+mj-ea"/>
                <a:ea typeface="+mj-ea"/>
              </a:rPr>
              <a:t>HTML5—1620</a:t>
            </a:r>
          </a:p>
          <a:p>
            <a:r>
              <a:rPr lang="zh-CN" altLang="en-US" sz="2400" dirty="0">
                <a:latin typeface="+mj-ea"/>
                <a:ea typeface="+mj-ea"/>
              </a:rPr>
              <a:t>展示</a:t>
            </a:r>
            <a:r>
              <a:rPr lang="zh-CN" altLang="en-US" sz="2400" dirty="0" smtClean="0">
                <a:latin typeface="+mj-ea"/>
                <a:ea typeface="+mj-ea"/>
              </a:rPr>
              <a:t>人：金云翔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93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5178" y="105723"/>
            <a:ext cx="2081168" cy="792554"/>
            <a:chOff x="2617621" y="1635722"/>
            <a:chExt cx="2081168" cy="792554"/>
          </a:xfrm>
        </p:grpSpPr>
        <p:sp>
          <p:nvSpPr>
            <p:cNvPr id="4" name="圆角矩形 3"/>
            <p:cNvSpPr/>
            <p:nvPr/>
          </p:nvSpPr>
          <p:spPr>
            <a:xfrm>
              <a:off x="2617621" y="1635722"/>
              <a:ext cx="2081168" cy="79255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2640834" y="1658935"/>
              <a:ext cx="2034742" cy="746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>
                  <a:solidFill>
                    <a:schemeClr val="bg1"/>
                  </a:solidFill>
                </a:rPr>
                <a:t>项目流程</a:t>
              </a:r>
              <a:endParaRPr lang="zh-CN" altLang="en-US" sz="29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右箭头 5"/>
          <p:cNvSpPr/>
          <p:nvPr/>
        </p:nvSpPr>
        <p:spPr>
          <a:xfrm>
            <a:off x="2674056" y="444231"/>
            <a:ext cx="381000" cy="115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172136" y="39018"/>
            <a:ext cx="1041501" cy="1041501"/>
            <a:chOff x="3505198" y="0"/>
            <a:chExt cx="1041501" cy="1041501"/>
          </a:xfrm>
        </p:grpSpPr>
        <p:sp>
          <p:nvSpPr>
            <p:cNvPr id="8" name="圆角矩形 7"/>
            <p:cNvSpPr/>
            <p:nvPr/>
          </p:nvSpPr>
          <p:spPr>
            <a:xfrm>
              <a:off x="3505198" y="0"/>
              <a:ext cx="1041501" cy="104150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655646"/>
                <a:satOff val="6635"/>
                <a:lumOff val="1438"/>
                <a:alphaOff val="0"/>
              </a:schemeClr>
            </a:fillRef>
            <a:effectRef idx="0">
              <a:schemeClr val="accent5">
                <a:hueOff val="-1655646"/>
                <a:satOff val="6635"/>
                <a:lumOff val="143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556040" y="50842"/>
              <a:ext cx="939817" cy="939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700" kern="1200" dirty="0" smtClean="0"/>
                <a:t>网站主页</a:t>
              </a:r>
              <a:endParaRPr lang="zh-CN" altLang="en-US" sz="2700" kern="1200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-1"/>
            <a:ext cx="3437257" cy="1750131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551604" y="1080519"/>
            <a:ext cx="2034742" cy="459670"/>
          </a:xfrm>
          <a:prstGeom prst="roundRect">
            <a:avLst/>
          </a:prstGeom>
          <a:solidFill>
            <a:srgbClr val="E6E37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页</a:t>
            </a:r>
            <a:r>
              <a:rPr lang="zh-CN" altLang="en-US" dirty="0" smtClean="0">
                <a:solidFill>
                  <a:schemeClr val="tx1"/>
                </a:solidFill>
              </a:rPr>
              <a:t>面下角小组件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04" y="1981200"/>
            <a:ext cx="10287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28800" y="1981200"/>
            <a:ext cx="655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如左图所示，为位于网站主页右下角的小组件。</a:t>
            </a:r>
            <a:endParaRPr lang="en-US" altLang="zh-CN" dirty="0" smtClean="0"/>
          </a:p>
          <a:p>
            <a:r>
              <a:rPr lang="zh-CN" altLang="en-US" dirty="0"/>
              <a:t>自上而</a:t>
            </a:r>
            <a:r>
              <a:rPr lang="zh-CN" altLang="en-US" dirty="0" smtClean="0"/>
              <a:t>下分别有三个功能按键：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u="sng" dirty="0" smtClean="0"/>
              <a:t>购物车</a:t>
            </a:r>
            <a:r>
              <a:rPr lang="zh-CN" altLang="en-US" dirty="0" smtClean="0"/>
              <a:t>：将用户所添加的商品进行存储，右上角的圆形框内显示出用户添加到购物车的商品总数量。（用户鼠标移到圆形框上时，圆形框会变大。）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、人工客服：因资源有限，暂未实现该功能。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u="sng" dirty="0" smtClean="0"/>
              <a:t>回顶</a:t>
            </a:r>
            <a:r>
              <a:rPr lang="zh-CN" altLang="en-US" dirty="0" smtClean="0"/>
              <a:t>：当用户点击时，返回页面起始位置。其中添加了过渡时间，从而使得回顶过程慢慢过渡，不能让用户显得过于突兀。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035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5178" y="105723"/>
            <a:ext cx="2081168" cy="792554"/>
            <a:chOff x="2617621" y="1635722"/>
            <a:chExt cx="2081168" cy="792554"/>
          </a:xfrm>
        </p:grpSpPr>
        <p:sp>
          <p:nvSpPr>
            <p:cNvPr id="4" name="圆角矩形 3"/>
            <p:cNvSpPr/>
            <p:nvPr/>
          </p:nvSpPr>
          <p:spPr>
            <a:xfrm>
              <a:off x="2617621" y="1635722"/>
              <a:ext cx="2081168" cy="79255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2640834" y="1658935"/>
              <a:ext cx="2034742" cy="746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>
                  <a:solidFill>
                    <a:schemeClr val="bg1"/>
                  </a:solidFill>
                </a:rPr>
                <a:t>项目流程</a:t>
              </a:r>
              <a:endParaRPr lang="zh-CN" altLang="en-US" sz="29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右箭头 5"/>
          <p:cNvSpPr/>
          <p:nvPr/>
        </p:nvSpPr>
        <p:spPr>
          <a:xfrm>
            <a:off x="2674056" y="444231"/>
            <a:ext cx="381000" cy="115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-1"/>
            <a:ext cx="3437257" cy="1750131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551604" y="1080519"/>
            <a:ext cx="2034742" cy="459670"/>
          </a:xfrm>
          <a:prstGeom prst="roundRect">
            <a:avLst/>
          </a:prstGeom>
          <a:solidFill>
            <a:srgbClr val="E6E37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</a:t>
            </a:r>
            <a:r>
              <a:rPr lang="zh-CN" altLang="en-US" dirty="0" smtClean="0">
                <a:solidFill>
                  <a:schemeClr val="tx1"/>
                </a:solidFill>
              </a:rPr>
              <a:t>级菜单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00400" y="39018"/>
            <a:ext cx="1041501" cy="1041501"/>
            <a:chOff x="5638795" y="838199"/>
            <a:chExt cx="1041501" cy="1041501"/>
          </a:xfrm>
        </p:grpSpPr>
        <p:sp>
          <p:nvSpPr>
            <p:cNvPr id="13" name="圆角矩形 12"/>
            <p:cNvSpPr/>
            <p:nvPr/>
          </p:nvSpPr>
          <p:spPr>
            <a:xfrm>
              <a:off x="5638795" y="838199"/>
              <a:ext cx="1041501" cy="104150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11292"/>
                <a:satOff val="13270"/>
                <a:lumOff val="2876"/>
                <a:alphaOff val="0"/>
              </a:schemeClr>
            </a:fillRef>
            <a:effectRef idx="0">
              <a:schemeClr val="accent5">
                <a:hueOff val="-3311292"/>
                <a:satOff val="13270"/>
                <a:lumOff val="28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5689637" y="889041"/>
              <a:ext cx="939817" cy="939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kern="1200" dirty="0" smtClean="0"/>
                <a:t>网站商品列表页面</a:t>
              </a:r>
              <a:endParaRPr lang="zh-CN" altLang="en-US" sz="1800" kern="1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1604" y="2133600"/>
            <a:ext cx="783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本页面在主页的分级菜单的原有功能上，添加了鼠标滑过一级菜单时二级菜单才会显示，以及鼠标离开分级菜单时，二三级菜单消失的功能。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35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5178" y="105723"/>
            <a:ext cx="2081168" cy="792554"/>
            <a:chOff x="2617621" y="1635722"/>
            <a:chExt cx="2081168" cy="792554"/>
          </a:xfrm>
        </p:grpSpPr>
        <p:sp>
          <p:nvSpPr>
            <p:cNvPr id="4" name="圆角矩形 3"/>
            <p:cNvSpPr/>
            <p:nvPr/>
          </p:nvSpPr>
          <p:spPr>
            <a:xfrm>
              <a:off x="2617621" y="1635722"/>
              <a:ext cx="2081168" cy="79255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2640834" y="1658935"/>
              <a:ext cx="2034742" cy="746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>
                  <a:solidFill>
                    <a:schemeClr val="bg1"/>
                  </a:solidFill>
                </a:rPr>
                <a:t>项目流程</a:t>
              </a:r>
              <a:endParaRPr lang="zh-CN" altLang="en-US" sz="29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右箭头 5"/>
          <p:cNvSpPr/>
          <p:nvPr/>
        </p:nvSpPr>
        <p:spPr>
          <a:xfrm>
            <a:off x="2674056" y="444231"/>
            <a:ext cx="381000" cy="115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-1"/>
            <a:ext cx="3437257" cy="1750131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551604" y="1080519"/>
            <a:ext cx="2034742" cy="459670"/>
          </a:xfrm>
          <a:prstGeom prst="roundRect">
            <a:avLst/>
          </a:prstGeom>
          <a:solidFill>
            <a:srgbClr val="E6E37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侧边</a:t>
            </a:r>
            <a:r>
              <a:rPr lang="zh-CN" altLang="en-US" dirty="0" smtClean="0">
                <a:solidFill>
                  <a:schemeClr val="tx1"/>
                </a:solidFill>
              </a:rPr>
              <a:t>菜单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00400" y="39018"/>
            <a:ext cx="1041501" cy="1041501"/>
            <a:chOff x="5638795" y="838199"/>
            <a:chExt cx="1041501" cy="1041501"/>
          </a:xfrm>
        </p:grpSpPr>
        <p:sp>
          <p:nvSpPr>
            <p:cNvPr id="13" name="圆角矩形 12"/>
            <p:cNvSpPr/>
            <p:nvPr/>
          </p:nvSpPr>
          <p:spPr>
            <a:xfrm>
              <a:off x="5638795" y="838199"/>
              <a:ext cx="1041501" cy="104150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11292"/>
                <a:satOff val="13270"/>
                <a:lumOff val="2876"/>
                <a:alphaOff val="0"/>
              </a:schemeClr>
            </a:fillRef>
            <a:effectRef idx="0">
              <a:schemeClr val="accent5">
                <a:hueOff val="-3311292"/>
                <a:satOff val="13270"/>
                <a:lumOff val="28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5689637" y="889041"/>
              <a:ext cx="939817" cy="939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kern="1200" dirty="0" smtClean="0"/>
                <a:t>网站商品列表页面</a:t>
              </a:r>
              <a:endParaRPr lang="zh-CN" altLang="en-US" sz="1800" kern="1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9600" y="23622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用户点击侧边菜单的一级菜单时，会触发所对应的二级菜单的显示或隐藏。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35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5178" y="105723"/>
            <a:ext cx="2081168" cy="792554"/>
            <a:chOff x="2617621" y="1635722"/>
            <a:chExt cx="2081168" cy="792554"/>
          </a:xfrm>
        </p:grpSpPr>
        <p:sp>
          <p:nvSpPr>
            <p:cNvPr id="4" name="圆角矩形 3"/>
            <p:cNvSpPr/>
            <p:nvPr/>
          </p:nvSpPr>
          <p:spPr>
            <a:xfrm>
              <a:off x="2617621" y="1635722"/>
              <a:ext cx="2081168" cy="79255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2640834" y="1658935"/>
              <a:ext cx="2034742" cy="746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>
                  <a:solidFill>
                    <a:schemeClr val="bg1"/>
                  </a:solidFill>
                </a:rPr>
                <a:t>项目流程</a:t>
              </a:r>
              <a:endParaRPr lang="zh-CN" altLang="en-US" sz="29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右箭头 5"/>
          <p:cNvSpPr/>
          <p:nvPr/>
        </p:nvSpPr>
        <p:spPr>
          <a:xfrm>
            <a:off x="2674056" y="444231"/>
            <a:ext cx="381000" cy="115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-1"/>
            <a:ext cx="3437257" cy="1750131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551604" y="1080519"/>
            <a:ext cx="2034742" cy="459670"/>
          </a:xfrm>
          <a:prstGeom prst="roundRect">
            <a:avLst/>
          </a:prstGeom>
          <a:solidFill>
            <a:srgbClr val="E6E37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商品列表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00400" y="39018"/>
            <a:ext cx="1041501" cy="1041501"/>
            <a:chOff x="5638795" y="838199"/>
            <a:chExt cx="1041501" cy="1041501"/>
          </a:xfrm>
        </p:grpSpPr>
        <p:sp>
          <p:nvSpPr>
            <p:cNvPr id="13" name="圆角矩形 12"/>
            <p:cNvSpPr/>
            <p:nvPr/>
          </p:nvSpPr>
          <p:spPr>
            <a:xfrm>
              <a:off x="5638795" y="838199"/>
              <a:ext cx="1041501" cy="104150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11292"/>
                <a:satOff val="13270"/>
                <a:lumOff val="2876"/>
                <a:alphaOff val="0"/>
              </a:schemeClr>
            </a:fillRef>
            <a:effectRef idx="0">
              <a:schemeClr val="accent5">
                <a:hueOff val="-3311292"/>
                <a:satOff val="13270"/>
                <a:lumOff val="28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5689637" y="889041"/>
              <a:ext cx="939817" cy="939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kern="1200" dirty="0" smtClean="0"/>
                <a:t>网站商品列表页面</a:t>
              </a:r>
              <a:endParaRPr lang="zh-CN" altLang="en-US" sz="1800" kern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1604" y="2209800"/>
            <a:ext cx="7982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应用动态加载，将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中的商品详情加载到页面指定位置。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u="sng" dirty="0"/>
              <a:t>用户鼠</a:t>
            </a:r>
            <a:r>
              <a:rPr lang="zh-CN" altLang="en-US" u="sng" dirty="0" smtClean="0"/>
              <a:t>标滑过某件商品时，该商品出现短暂的抖动</a:t>
            </a:r>
            <a:r>
              <a:rPr lang="zh-CN" altLang="en-US" dirty="0" smtClean="0"/>
              <a:t>，引发用户对该商品的注意，</a:t>
            </a:r>
            <a:endParaRPr lang="en-US" altLang="zh-CN" dirty="0" smtClean="0"/>
          </a:p>
          <a:p>
            <a:r>
              <a:rPr lang="zh-CN" altLang="en-US" dirty="0"/>
              <a:t>当用</a:t>
            </a:r>
            <a:r>
              <a:rPr lang="zh-CN" altLang="en-US" dirty="0" smtClean="0"/>
              <a:t>户点击该商品的图片时，跳转至所对应的商品详情页。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zh-CN" altLang="en-US" dirty="0" smtClean="0"/>
              <a:t>户点击“加入购物车”，即可将该商品添加至自己的购物车中。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35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5178" y="105723"/>
            <a:ext cx="2081168" cy="792554"/>
            <a:chOff x="2617621" y="1635722"/>
            <a:chExt cx="2081168" cy="792554"/>
          </a:xfrm>
        </p:grpSpPr>
        <p:sp>
          <p:nvSpPr>
            <p:cNvPr id="4" name="圆角矩形 3"/>
            <p:cNvSpPr/>
            <p:nvPr/>
          </p:nvSpPr>
          <p:spPr>
            <a:xfrm>
              <a:off x="2617621" y="1635722"/>
              <a:ext cx="2081168" cy="79255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2640834" y="1658935"/>
              <a:ext cx="2034742" cy="746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>
                  <a:solidFill>
                    <a:schemeClr val="bg1"/>
                  </a:solidFill>
                </a:rPr>
                <a:t>项目流程</a:t>
              </a:r>
              <a:endParaRPr lang="zh-CN" altLang="en-US" sz="29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右箭头 5"/>
          <p:cNvSpPr/>
          <p:nvPr/>
        </p:nvSpPr>
        <p:spPr>
          <a:xfrm>
            <a:off x="2674056" y="444231"/>
            <a:ext cx="381000" cy="115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-1"/>
            <a:ext cx="3437257" cy="1750131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551604" y="1080519"/>
            <a:ext cx="2034742" cy="459670"/>
          </a:xfrm>
          <a:prstGeom prst="roundRect">
            <a:avLst/>
          </a:prstGeom>
          <a:solidFill>
            <a:srgbClr val="E6E37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放大镜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200400" y="-1"/>
            <a:ext cx="1041501" cy="1041501"/>
            <a:chOff x="5715006" y="3352800"/>
            <a:chExt cx="1041501" cy="1041501"/>
          </a:xfrm>
        </p:grpSpPr>
        <p:sp>
          <p:nvSpPr>
            <p:cNvPr id="13" name="圆角矩形 12"/>
            <p:cNvSpPr/>
            <p:nvPr/>
          </p:nvSpPr>
          <p:spPr>
            <a:xfrm>
              <a:off x="5715006" y="3352800"/>
              <a:ext cx="1041501" cy="104150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5765848" y="3403642"/>
              <a:ext cx="939817" cy="939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kern="1200" dirty="0" smtClean="0"/>
                <a:t>网站商品详情页面</a:t>
              </a:r>
              <a:endParaRPr lang="zh-CN" altLang="en-US" sz="1800" kern="1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9600" y="2438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当用户鼠标位于商品图片位置时，则会在该商品图片右侧显示出，鼠标所处位置处，该商品的局部放大图。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35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5178" y="105723"/>
            <a:ext cx="2081168" cy="792554"/>
            <a:chOff x="2617621" y="1635722"/>
            <a:chExt cx="2081168" cy="792554"/>
          </a:xfrm>
        </p:grpSpPr>
        <p:sp>
          <p:nvSpPr>
            <p:cNvPr id="4" name="圆角矩形 3"/>
            <p:cNvSpPr/>
            <p:nvPr/>
          </p:nvSpPr>
          <p:spPr>
            <a:xfrm>
              <a:off x="2617621" y="1635722"/>
              <a:ext cx="2081168" cy="79255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2640834" y="1658935"/>
              <a:ext cx="2034742" cy="746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>
                  <a:solidFill>
                    <a:schemeClr val="bg1"/>
                  </a:solidFill>
                </a:rPr>
                <a:t>项目流程</a:t>
              </a:r>
              <a:endParaRPr lang="zh-CN" altLang="en-US" sz="29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右箭头 5"/>
          <p:cNvSpPr/>
          <p:nvPr/>
        </p:nvSpPr>
        <p:spPr>
          <a:xfrm>
            <a:off x="2674056" y="444231"/>
            <a:ext cx="381000" cy="115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-1"/>
            <a:ext cx="3437257" cy="1750131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551604" y="1080519"/>
            <a:ext cx="2034742" cy="459670"/>
          </a:xfrm>
          <a:prstGeom prst="roundRect">
            <a:avLst/>
          </a:prstGeom>
          <a:solidFill>
            <a:srgbClr val="E6E37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展示图</a:t>
            </a:r>
            <a:r>
              <a:rPr lang="zh-CN" altLang="en-US" dirty="0" smtClean="0">
                <a:solidFill>
                  <a:schemeClr val="tx1"/>
                </a:solidFill>
              </a:rPr>
              <a:t>片切换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00400" y="-1"/>
            <a:ext cx="1041501" cy="1041501"/>
            <a:chOff x="5715006" y="3352800"/>
            <a:chExt cx="1041501" cy="1041501"/>
          </a:xfrm>
        </p:grpSpPr>
        <p:sp>
          <p:nvSpPr>
            <p:cNvPr id="13" name="圆角矩形 12"/>
            <p:cNvSpPr/>
            <p:nvPr/>
          </p:nvSpPr>
          <p:spPr>
            <a:xfrm>
              <a:off x="5715006" y="3352800"/>
              <a:ext cx="1041501" cy="104150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5765848" y="3403642"/>
              <a:ext cx="939817" cy="939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kern="1200" dirty="0" smtClean="0"/>
                <a:t>网站商品详情页面</a:t>
              </a:r>
              <a:endParaRPr lang="zh-CN" altLang="en-US" sz="1800" kern="1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9600" y="24384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件商品均为用户提供了四个不同角度的商品图片，用户可将鼠标滑过展示图片下方的小图列表进行展示图片切换，并将所切换的图片对应的小图片加上红色边框，提醒用户当前图片。切换后的展示图片同样具有放大镜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30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5178" y="105723"/>
            <a:ext cx="2081168" cy="792554"/>
            <a:chOff x="2617621" y="1635722"/>
            <a:chExt cx="2081168" cy="792554"/>
          </a:xfrm>
        </p:grpSpPr>
        <p:sp>
          <p:nvSpPr>
            <p:cNvPr id="4" name="圆角矩形 3"/>
            <p:cNvSpPr/>
            <p:nvPr/>
          </p:nvSpPr>
          <p:spPr>
            <a:xfrm>
              <a:off x="2617621" y="1635722"/>
              <a:ext cx="2081168" cy="79255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2640834" y="1658935"/>
              <a:ext cx="2034742" cy="746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>
                  <a:solidFill>
                    <a:schemeClr val="bg1"/>
                  </a:solidFill>
                </a:rPr>
                <a:t>项目流程</a:t>
              </a:r>
              <a:endParaRPr lang="zh-CN" altLang="en-US" sz="29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右箭头 5"/>
          <p:cNvSpPr/>
          <p:nvPr/>
        </p:nvSpPr>
        <p:spPr>
          <a:xfrm>
            <a:off x="2674056" y="444231"/>
            <a:ext cx="381000" cy="115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-1"/>
            <a:ext cx="3437257" cy="1750131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551604" y="1080519"/>
            <a:ext cx="2034742" cy="459670"/>
          </a:xfrm>
          <a:prstGeom prst="roundRect">
            <a:avLst/>
          </a:prstGeom>
          <a:solidFill>
            <a:srgbClr val="E6E37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其他功能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108720" y="39018"/>
            <a:ext cx="1041501" cy="1041501"/>
            <a:chOff x="5715006" y="3352800"/>
            <a:chExt cx="1041501" cy="1041501"/>
          </a:xfrm>
        </p:grpSpPr>
        <p:sp>
          <p:nvSpPr>
            <p:cNvPr id="13" name="圆角矩形 12"/>
            <p:cNvSpPr/>
            <p:nvPr/>
          </p:nvSpPr>
          <p:spPr>
            <a:xfrm>
              <a:off x="5715006" y="3352800"/>
              <a:ext cx="1041501" cy="104150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5765848" y="3403642"/>
              <a:ext cx="939817" cy="939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kern="1200" dirty="0" smtClean="0"/>
                <a:t>网站商品详情页面</a:t>
              </a:r>
              <a:endParaRPr lang="zh-CN" altLang="en-US" sz="1800" kern="1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9600" y="23622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、数量加减：</a:t>
            </a:r>
            <a:endParaRPr lang="en-US" altLang="zh-CN" dirty="0" smtClean="0"/>
          </a:p>
          <a:p>
            <a:r>
              <a:rPr lang="zh-CN" altLang="en-US" dirty="0"/>
              <a:t>用户点</a:t>
            </a:r>
            <a:r>
              <a:rPr lang="zh-CN" altLang="en-US" dirty="0" smtClean="0"/>
              <a:t>击商品图右侧的加减号时可改变添加进购物车的商品数量；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、用户点击“加入购物车”即可将该件商品添加至自己的购物车。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、商品下方的商品详情信息，可根据用户点击信息分类显示不同的信息。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35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5178" y="105723"/>
            <a:ext cx="2081168" cy="792554"/>
            <a:chOff x="2617621" y="1635722"/>
            <a:chExt cx="2081168" cy="792554"/>
          </a:xfrm>
        </p:grpSpPr>
        <p:sp>
          <p:nvSpPr>
            <p:cNvPr id="4" name="圆角矩形 3"/>
            <p:cNvSpPr/>
            <p:nvPr/>
          </p:nvSpPr>
          <p:spPr>
            <a:xfrm>
              <a:off x="2617621" y="1635722"/>
              <a:ext cx="2081168" cy="79255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2640834" y="1658935"/>
              <a:ext cx="2034742" cy="746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>
                  <a:solidFill>
                    <a:schemeClr val="bg1"/>
                  </a:solidFill>
                </a:rPr>
                <a:t>项目流程</a:t>
              </a:r>
              <a:endParaRPr lang="zh-CN" altLang="en-US" sz="29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右箭头 5"/>
          <p:cNvSpPr/>
          <p:nvPr/>
        </p:nvSpPr>
        <p:spPr>
          <a:xfrm>
            <a:off x="2674056" y="444231"/>
            <a:ext cx="381000" cy="115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-1"/>
            <a:ext cx="3437257" cy="1750131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060590" y="0"/>
            <a:ext cx="1041501" cy="1041501"/>
            <a:chOff x="3581405" y="4114810"/>
            <a:chExt cx="1041501" cy="1041501"/>
          </a:xfrm>
        </p:grpSpPr>
        <p:sp>
          <p:nvSpPr>
            <p:cNvPr id="13" name="圆角矩形 12"/>
            <p:cNvSpPr/>
            <p:nvPr/>
          </p:nvSpPr>
          <p:spPr>
            <a:xfrm>
              <a:off x="3581405" y="4114810"/>
              <a:ext cx="1041501" cy="104150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622584"/>
                <a:satOff val="26541"/>
                <a:lumOff val="5752"/>
                <a:alphaOff val="0"/>
              </a:schemeClr>
            </a:fillRef>
            <a:effectRef idx="0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632247" y="4165652"/>
              <a:ext cx="939817" cy="939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kern="1200" dirty="0" smtClean="0"/>
                <a:t>网站注册页面</a:t>
              </a:r>
              <a:endParaRPr lang="zh-CN" altLang="en-US" sz="2100" kern="1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9600" y="2057400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、通过对用户输入信息的验证，判定用户是否可注册该账号；手机验证码功能暂未实现。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、用户注册过程中必须将                                          勾选访客注册账号；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、用户点击</a:t>
            </a:r>
            <a:r>
              <a:rPr lang="en-US" altLang="zh-CN" dirty="0" smtClean="0"/>
              <a:t>e</a:t>
            </a:r>
            <a:r>
              <a:rPr lang="zh-CN" altLang="en-US" dirty="0" smtClean="0"/>
              <a:t>万家服务协议将会在页面中显示对应协议</a:t>
            </a:r>
            <a:r>
              <a:rPr lang="zh-CN" altLang="en-US" u="sng" dirty="0" smtClean="0"/>
              <a:t>，用户点击同意后，上述方框自动被勾选。</a:t>
            </a:r>
            <a:endParaRPr lang="en-US" altLang="zh-CN" u="sng" dirty="0" smtClean="0"/>
          </a:p>
          <a:p>
            <a:endParaRPr lang="en-US" altLang="zh-CN" u="sng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、用户点击注册后，若用户注册账号成功，则页面跳转至主页，此后用户访问的所有页面，均会在页面左上角显示出用户注册时填写的用户名。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、该页面也提供了已有账户用户直接跳转至登录页面功能。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2827681"/>
            <a:ext cx="2000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5178" y="248411"/>
            <a:ext cx="2081168" cy="792554"/>
            <a:chOff x="2617621" y="1635722"/>
            <a:chExt cx="2081168" cy="792554"/>
          </a:xfrm>
        </p:grpSpPr>
        <p:sp>
          <p:nvSpPr>
            <p:cNvPr id="4" name="圆角矩形 3"/>
            <p:cNvSpPr/>
            <p:nvPr/>
          </p:nvSpPr>
          <p:spPr>
            <a:xfrm>
              <a:off x="2617621" y="1635722"/>
              <a:ext cx="2081168" cy="79255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2640834" y="1658935"/>
              <a:ext cx="2034742" cy="746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>
                  <a:solidFill>
                    <a:schemeClr val="bg1"/>
                  </a:solidFill>
                </a:rPr>
                <a:t>项目流程</a:t>
              </a:r>
              <a:endParaRPr lang="zh-CN" altLang="en-US" sz="29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右箭头 5"/>
          <p:cNvSpPr/>
          <p:nvPr/>
        </p:nvSpPr>
        <p:spPr>
          <a:xfrm>
            <a:off x="2674056" y="562409"/>
            <a:ext cx="381000" cy="115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-1"/>
            <a:ext cx="3437257" cy="1750131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200399" y="157196"/>
            <a:ext cx="1041501" cy="1041501"/>
            <a:chOff x="1447796" y="3276603"/>
            <a:chExt cx="1041501" cy="1041501"/>
          </a:xfrm>
        </p:grpSpPr>
        <p:sp>
          <p:nvSpPr>
            <p:cNvPr id="13" name="圆角矩形 12"/>
            <p:cNvSpPr/>
            <p:nvPr/>
          </p:nvSpPr>
          <p:spPr>
            <a:xfrm>
              <a:off x="1447796" y="3276603"/>
              <a:ext cx="1041501" cy="104150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8278230"/>
                <a:satOff val="33176"/>
                <a:lumOff val="7190"/>
                <a:alphaOff val="0"/>
              </a:schemeClr>
            </a:fillRef>
            <a:effectRef idx="0">
              <a:schemeClr val="accent5">
                <a:hueOff val="-8278230"/>
                <a:satOff val="33176"/>
                <a:lumOff val="719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1498638" y="3327445"/>
              <a:ext cx="939817" cy="939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kern="1200" dirty="0" smtClean="0"/>
                <a:t>网站登录页面</a:t>
              </a:r>
              <a:endParaRPr lang="zh-CN" altLang="en-US" sz="2100" kern="1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9600" y="2362200"/>
            <a:ext cx="769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、通过对用户输入的用户名和密码是否匹配，判断</a:t>
            </a:r>
            <a:r>
              <a:rPr lang="zh-CN" altLang="en-US" dirty="0"/>
              <a:t>用户是否登</a:t>
            </a:r>
            <a:r>
              <a:rPr lang="zh-CN" altLang="en-US" dirty="0" smtClean="0"/>
              <a:t>录成功。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用户点</a:t>
            </a:r>
            <a:r>
              <a:rPr lang="zh-CN" altLang="en-US" dirty="0" smtClean="0"/>
              <a:t>击登录后</a:t>
            </a:r>
            <a:r>
              <a:rPr lang="zh-CN" altLang="en-US" dirty="0"/>
              <a:t>，若用</a:t>
            </a:r>
            <a:r>
              <a:rPr lang="zh-CN" altLang="en-US" dirty="0" smtClean="0"/>
              <a:t>户登录成</a:t>
            </a:r>
            <a:r>
              <a:rPr lang="zh-CN" altLang="en-US" dirty="0"/>
              <a:t>功，则页面跳转至主页，此后用户访问的所有页面，均会在页面左上角显示出用户注册时填写的用户名</a:t>
            </a:r>
            <a:r>
              <a:rPr lang="zh-CN" altLang="en-US" dirty="0" smtClean="0"/>
              <a:t>。（测试账号：</a:t>
            </a:r>
            <a:r>
              <a:rPr lang="en-US" altLang="zh-CN" dirty="0" smtClean="0"/>
              <a:t>1111</a:t>
            </a:r>
            <a:r>
              <a:rPr lang="zh-CN" altLang="en-US" dirty="0" smtClean="0"/>
              <a:t>；密码：</a:t>
            </a:r>
            <a:r>
              <a:rPr lang="en-US" altLang="zh-CN" dirty="0" smtClean="0"/>
              <a:t>1111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该页面也提供</a:t>
            </a:r>
            <a:r>
              <a:rPr lang="zh-CN" altLang="en-US" dirty="0" smtClean="0"/>
              <a:t>了未账</a:t>
            </a:r>
            <a:r>
              <a:rPr lang="zh-CN" altLang="en-US" dirty="0"/>
              <a:t>户用户直接跳转</a:t>
            </a:r>
            <a:r>
              <a:rPr lang="zh-CN" altLang="en-US" dirty="0" smtClean="0"/>
              <a:t>至注册页</a:t>
            </a:r>
            <a:r>
              <a:rPr lang="zh-CN" altLang="en-US" dirty="0"/>
              <a:t>面功</a:t>
            </a:r>
            <a:r>
              <a:rPr lang="zh-CN" altLang="en-US" dirty="0" smtClean="0"/>
              <a:t>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5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84787" y="230196"/>
            <a:ext cx="2081168" cy="792554"/>
            <a:chOff x="2617621" y="1635722"/>
            <a:chExt cx="2081168" cy="792554"/>
          </a:xfrm>
        </p:grpSpPr>
        <p:sp>
          <p:nvSpPr>
            <p:cNvPr id="4" name="圆角矩形 3"/>
            <p:cNvSpPr/>
            <p:nvPr/>
          </p:nvSpPr>
          <p:spPr>
            <a:xfrm>
              <a:off x="2617621" y="1635722"/>
              <a:ext cx="2081168" cy="79255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2640834" y="1658935"/>
              <a:ext cx="2034742" cy="746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>
                  <a:solidFill>
                    <a:schemeClr val="bg1"/>
                  </a:solidFill>
                </a:rPr>
                <a:t>项目流程</a:t>
              </a:r>
              <a:endParaRPr lang="zh-CN" altLang="en-US" sz="29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右箭头 5"/>
          <p:cNvSpPr/>
          <p:nvPr/>
        </p:nvSpPr>
        <p:spPr>
          <a:xfrm>
            <a:off x="2674056" y="568704"/>
            <a:ext cx="381000" cy="115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-1"/>
            <a:ext cx="3437257" cy="1750131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211647" y="163491"/>
            <a:ext cx="1041501" cy="1041501"/>
            <a:chOff x="1418586" y="840496"/>
            <a:chExt cx="1041501" cy="1041501"/>
          </a:xfrm>
        </p:grpSpPr>
        <p:sp>
          <p:nvSpPr>
            <p:cNvPr id="13" name="圆角矩形 12"/>
            <p:cNvSpPr/>
            <p:nvPr/>
          </p:nvSpPr>
          <p:spPr>
            <a:xfrm>
              <a:off x="1418586" y="840496"/>
              <a:ext cx="1041501" cy="104150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0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1469428" y="891338"/>
              <a:ext cx="939817" cy="939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kern="1200" dirty="0" smtClean="0"/>
                <a:t>网站商品购物车</a:t>
              </a:r>
              <a:endParaRPr lang="zh-CN" altLang="en-US" sz="1800" kern="1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2911" y="1371600"/>
            <a:ext cx="7772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、判断用户是否登录，若未登录，则提示用户进行登录；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、若用户已登录，则显示出用户在之前浏览中所加入购物车的商品，显示包括，商品图片、单价、加入的数量及对应数量的商品总价。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、用户可在该页面进行商品的购买勾选，页面结算按钮左侧可实时显示出用户已勾选商品的总价格。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、用户可对购物车中每种商品的数量进行增减，对应总价同样会进行实时更新。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、用户可对购物车中每种商品条目进行删除，删除商品信息将不会继续保存至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、全选按钮点中即会选中所有商品条目，选中后撤选，则会撤选所有商品条目。全选选中情况下，若用户撤选单条商品，则全选按钮自动撤选。若用户选中所有商品，则全选按钮自动选中。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2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-1"/>
            <a:ext cx="3437257" cy="1750131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97559939"/>
              </p:ext>
            </p:extLst>
          </p:nvPr>
        </p:nvGraphicFramePr>
        <p:xfrm>
          <a:off x="914400" y="1295400"/>
          <a:ext cx="7391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604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-1"/>
            <a:ext cx="3437257" cy="1750131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81000" y="478787"/>
            <a:ext cx="2161348" cy="792554"/>
            <a:chOff x="5227159" y="1635722"/>
            <a:chExt cx="2161348" cy="792554"/>
          </a:xfrm>
        </p:grpSpPr>
        <p:sp>
          <p:nvSpPr>
            <p:cNvPr id="13" name="圆角矩形 12"/>
            <p:cNvSpPr/>
            <p:nvPr/>
          </p:nvSpPr>
          <p:spPr>
            <a:xfrm>
              <a:off x="5227159" y="1635722"/>
              <a:ext cx="2161348" cy="792554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5250372" y="1658935"/>
              <a:ext cx="2114922" cy="746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/>
                <a:t>项目亮点</a:t>
              </a:r>
              <a:endParaRPr lang="zh-CN" altLang="en-US" sz="2800" kern="1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1146" y="2362200"/>
            <a:ext cx="7977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、该项目中逻辑关系较为清晰，各页面链接流畅，网页稳定性较好；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、该项目中运用少量插件及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动画，使得该项目成品区别于原网站；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、该项目较原网站增强了用户体验，使得用户可以更方便的知道当前操作及下一步操作方案。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4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-1"/>
            <a:ext cx="3437257" cy="175013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81000" y="478787"/>
            <a:ext cx="2161348" cy="792554"/>
            <a:chOff x="5227159" y="1635722"/>
            <a:chExt cx="2161348" cy="792554"/>
          </a:xfrm>
        </p:grpSpPr>
        <p:sp>
          <p:nvSpPr>
            <p:cNvPr id="4" name="圆角矩形 3"/>
            <p:cNvSpPr/>
            <p:nvPr/>
          </p:nvSpPr>
          <p:spPr>
            <a:xfrm>
              <a:off x="5227159" y="1635722"/>
              <a:ext cx="2161348" cy="792554"/>
            </a:xfrm>
            <a:prstGeom prst="roundRect">
              <a:avLst>
                <a:gd name="adj" fmla="val 10000"/>
              </a:avLst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5250372" y="1658935"/>
              <a:ext cx="2114922" cy="746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dirty="0"/>
                <a:t>总结</a:t>
              </a:r>
              <a:endParaRPr lang="zh-CN" altLang="en-US" sz="2800" kern="1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04213" y="1981200"/>
            <a:ext cx="80539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、该项目为入学以来第一个集中练习项目，时间较紧迫，导致项目中仍会存在少量不完美之处，日后会进一步进行完善。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、在进行项目中，回顾了所学的一系列知识，查漏补缺，使知识结构进一步加以完善既巩固。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、增加了实战经验，将理论与实际进一步结合。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0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76200"/>
            <a:ext cx="3437257" cy="175013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12120" y="2667000"/>
            <a:ext cx="3147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谢          谢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800" y="48768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班  级：</a:t>
            </a:r>
            <a:r>
              <a:rPr lang="en-US" altLang="zh-CN" sz="2400" dirty="0" smtClean="0">
                <a:latin typeface="+mj-ea"/>
                <a:ea typeface="+mj-ea"/>
              </a:rPr>
              <a:t>HTML5—1620</a:t>
            </a:r>
          </a:p>
          <a:p>
            <a:r>
              <a:rPr lang="zh-CN" altLang="en-US" sz="2400" dirty="0">
                <a:latin typeface="+mj-ea"/>
                <a:ea typeface="+mj-ea"/>
              </a:rPr>
              <a:t>展示</a:t>
            </a:r>
            <a:r>
              <a:rPr lang="zh-CN" altLang="en-US" sz="2400" dirty="0" smtClean="0">
                <a:latin typeface="+mj-ea"/>
                <a:ea typeface="+mj-ea"/>
              </a:rPr>
              <a:t>人：金云翔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253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-1"/>
            <a:ext cx="3437257" cy="175013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85800" y="478788"/>
            <a:ext cx="2086359" cy="792554"/>
            <a:chOff x="2891" y="1635722"/>
            <a:chExt cx="2086359" cy="792554"/>
          </a:xfrm>
        </p:grpSpPr>
        <p:sp>
          <p:nvSpPr>
            <p:cNvPr id="4" name="圆角矩形 3"/>
            <p:cNvSpPr/>
            <p:nvPr/>
          </p:nvSpPr>
          <p:spPr>
            <a:xfrm>
              <a:off x="2891" y="1635722"/>
              <a:ext cx="2086359" cy="792554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26104" y="1658935"/>
              <a:ext cx="2039933" cy="746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000" kern="1200" dirty="0" smtClean="0"/>
                <a:t>项目简介</a:t>
              </a:r>
              <a:endParaRPr lang="zh-CN" altLang="en-US" sz="3000" kern="1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28768" y="1828800"/>
            <a:ext cx="7672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    e</a:t>
            </a:r>
            <a:r>
              <a:rPr lang="zh-CN" altLang="en-US" sz="2800" dirty="0">
                <a:latin typeface="+mn-ea"/>
              </a:rPr>
              <a:t>万家于</a:t>
            </a:r>
            <a:r>
              <a:rPr lang="en-US" altLang="zh-CN" sz="2800" dirty="0">
                <a:latin typeface="+mn-ea"/>
              </a:rPr>
              <a:t>2015</a:t>
            </a:r>
            <a:r>
              <a:rPr lang="zh-CN" altLang="en-US" sz="2800" dirty="0">
                <a:latin typeface="+mn-ea"/>
              </a:rPr>
              <a:t>年</a:t>
            </a:r>
            <a:r>
              <a:rPr lang="en-US" altLang="zh-CN" sz="2800" dirty="0">
                <a:latin typeface="+mn-ea"/>
              </a:rPr>
              <a:t>6</a:t>
            </a:r>
            <a:r>
              <a:rPr lang="zh-CN" altLang="en-US" sz="2800" dirty="0">
                <a:latin typeface="+mn-ea"/>
              </a:rPr>
              <a:t>月</a:t>
            </a:r>
            <a:r>
              <a:rPr lang="en-US" altLang="zh-CN" sz="2800" dirty="0">
                <a:latin typeface="+mn-ea"/>
              </a:rPr>
              <a:t>19</a:t>
            </a:r>
            <a:r>
              <a:rPr lang="zh-CN" altLang="en-US" sz="2800" dirty="0">
                <a:latin typeface="+mn-ea"/>
              </a:rPr>
              <a:t>日正式上线，是华润万家打造的购物网站，象征着华润万家正式加入电商市场中。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9013" y="3657600"/>
            <a:ext cx="769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en-US" dirty="0" smtClean="0"/>
              <a:t>备注：因原网站实时更新，该项目模板为制作项目时的版本，会出现与现在页面不符的情况。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24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5800" y="478788"/>
            <a:ext cx="2086359" cy="792554"/>
            <a:chOff x="2891" y="1635722"/>
            <a:chExt cx="2086359" cy="792554"/>
          </a:xfrm>
        </p:grpSpPr>
        <p:sp>
          <p:nvSpPr>
            <p:cNvPr id="3" name="圆角矩形 2"/>
            <p:cNvSpPr/>
            <p:nvPr/>
          </p:nvSpPr>
          <p:spPr>
            <a:xfrm>
              <a:off x="2891" y="1635722"/>
              <a:ext cx="2086359" cy="792554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圆角矩形 4"/>
            <p:cNvSpPr/>
            <p:nvPr/>
          </p:nvSpPr>
          <p:spPr>
            <a:xfrm>
              <a:off x="26104" y="1658935"/>
              <a:ext cx="2039933" cy="746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000" kern="1200" dirty="0" smtClean="0"/>
                <a:t>项目简介</a:t>
              </a:r>
              <a:endParaRPr lang="zh-CN" altLang="en-US" sz="3000" kern="1200" dirty="0"/>
            </a:p>
          </p:txBody>
        </p:sp>
      </p:grpSp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-1"/>
            <a:ext cx="3437257" cy="1750131"/>
          </a:xfrm>
          <a:prstGeom prst="rect">
            <a:avLst/>
          </a:prstGeom>
        </p:spPr>
      </p:pic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645346917"/>
              </p:ext>
            </p:extLst>
          </p:nvPr>
        </p:nvGraphicFramePr>
        <p:xfrm>
          <a:off x="76200" y="1447800"/>
          <a:ext cx="8161656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96200" y="1676400"/>
            <a:ext cx="461665" cy="4495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备注：所有网页</a:t>
            </a:r>
            <a:r>
              <a:rPr lang="en-US" altLang="zh-CN" dirty="0" smtClean="0">
                <a:solidFill>
                  <a:srgbClr val="FF0000"/>
                </a:solidFill>
              </a:rPr>
              <a:t>title</a:t>
            </a:r>
            <a:r>
              <a:rPr lang="zh-CN" altLang="en-US" dirty="0" smtClean="0">
                <a:solidFill>
                  <a:srgbClr val="FF0000"/>
                </a:solidFill>
              </a:rPr>
              <a:t>内容及图标，均已改变。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6172200"/>
            <a:ext cx="2324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41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56613" y="478787"/>
            <a:ext cx="2081168" cy="792554"/>
            <a:chOff x="2617621" y="1635722"/>
            <a:chExt cx="2081168" cy="792554"/>
          </a:xfrm>
        </p:grpSpPr>
        <p:sp>
          <p:nvSpPr>
            <p:cNvPr id="3" name="圆角矩形 2"/>
            <p:cNvSpPr/>
            <p:nvPr/>
          </p:nvSpPr>
          <p:spPr>
            <a:xfrm>
              <a:off x="2617621" y="1635722"/>
              <a:ext cx="2081168" cy="79255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圆角矩形 4"/>
            <p:cNvSpPr/>
            <p:nvPr/>
          </p:nvSpPr>
          <p:spPr>
            <a:xfrm>
              <a:off x="2640834" y="1658935"/>
              <a:ext cx="2034742" cy="746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>
                  <a:solidFill>
                    <a:schemeClr val="bg1"/>
                  </a:solidFill>
                </a:rPr>
                <a:t>项目流程</a:t>
              </a:r>
              <a:endParaRPr lang="zh-CN" altLang="en-US" sz="29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-1"/>
            <a:ext cx="3437257" cy="1750131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200400" y="354312"/>
            <a:ext cx="1041501" cy="1041501"/>
            <a:chOff x="3505198" y="0"/>
            <a:chExt cx="1041501" cy="1041501"/>
          </a:xfrm>
        </p:grpSpPr>
        <p:sp>
          <p:nvSpPr>
            <p:cNvPr id="10" name="圆角矩形 9"/>
            <p:cNvSpPr/>
            <p:nvPr/>
          </p:nvSpPr>
          <p:spPr>
            <a:xfrm>
              <a:off x="3505198" y="0"/>
              <a:ext cx="1041501" cy="104150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655646"/>
                <a:satOff val="6635"/>
                <a:lumOff val="1438"/>
                <a:alphaOff val="0"/>
              </a:schemeClr>
            </a:fillRef>
            <a:effectRef idx="0">
              <a:schemeClr val="accent5">
                <a:hueOff val="-1655646"/>
                <a:satOff val="6635"/>
                <a:lumOff val="143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556040" y="50842"/>
              <a:ext cx="939817" cy="939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700" kern="1200" dirty="0" smtClean="0"/>
                <a:t>网站主页</a:t>
              </a:r>
              <a:endParaRPr lang="zh-CN" altLang="en-US" sz="2700" kern="1200" dirty="0"/>
            </a:p>
          </p:txBody>
        </p:sp>
      </p:grpSp>
      <p:sp>
        <p:nvSpPr>
          <p:cNvPr id="12" name="右箭头 11"/>
          <p:cNvSpPr/>
          <p:nvPr/>
        </p:nvSpPr>
        <p:spPr>
          <a:xfrm>
            <a:off x="2743200" y="759526"/>
            <a:ext cx="381000" cy="115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4426" y="3048000"/>
            <a:ext cx="7878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/>
              <a:t>         网站主页，即网站首页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是该项目网站的入口页面。其作用在于引导访问客户进行下一步操作以及吸引访问客户。</a:t>
            </a:r>
            <a:endParaRPr lang="en-US" altLang="zh-CN" sz="2000" dirty="0" smtClean="0"/>
          </a:p>
          <a:p>
            <a:pPr algn="just"/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该项目中，刷新进入主页，用户可以看到</a:t>
            </a:r>
            <a:r>
              <a:rPr lang="zh-CN" altLang="en-US" sz="2000" u="sng" dirty="0" smtClean="0"/>
              <a:t>网站</a:t>
            </a:r>
            <a:r>
              <a:rPr lang="en-US" altLang="zh-CN" sz="2000" u="sng" dirty="0" smtClean="0"/>
              <a:t>logo</a:t>
            </a:r>
            <a:r>
              <a:rPr lang="zh-CN" altLang="en-US" sz="2000" u="sng" dirty="0"/>
              <a:t>进行</a:t>
            </a:r>
            <a:r>
              <a:rPr lang="zh-CN" altLang="en-US" sz="2000" u="sng" dirty="0" smtClean="0"/>
              <a:t>了轻微抖动</a:t>
            </a:r>
            <a:r>
              <a:rPr lang="zh-CN" altLang="en-US" sz="2000" dirty="0" smtClean="0"/>
              <a:t>，意在引起用户注意。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165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9533" y="228600"/>
            <a:ext cx="2081168" cy="792554"/>
            <a:chOff x="2617621" y="1635722"/>
            <a:chExt cx="2081168" cy="792554"/>
          </a:xfrm>
        </p:grpSpPr>
        <p:sp>
          <p:nvSpPr>
            <p:cNvPr id="3" name="圆角矩形 2"/>
            <p:cNvSpPr/>
            <p:nvPr/>
          </p:nvSpPr>
          <p:spPr>
            <a:xfrm>
              <a:off x="2617621" y="1635722"/>
              <a:ext cx="2081168" cy="79255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圆角矩形 4"/>
            <p:cNvSpPr/>
            <p:nvPr/>
          </p:nvSpPr>
          <p:spPr>
            <a:xfrm>
              <a:off x="2640834" y="1658935"/>
              <a:ext cx="2034742" cy="746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>
                  <a:solidFill>
                    <a:schemeClr val="bg1"/>
                  </a:solidFill>
                </a:rPr>
                <a:t>项目流程</a:t>
              </a:r>
              <a:endParaRPr lang="zh-CN" altLang="en-US" sz="29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-1"/>
            <a:ext cx="3437257" cy="1750131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149558" y="104126"/>
            <a:ext cx="1041501" cy="1041501"/>
            <a:chOff x="3505198" y="0"/>
            <a:chExt cx="1041501" cy="1041501"/>
          </a:xfrm>
        </p:grpSpPr>
        <p:sp>
          <p:nvSpPr>
            <p:cNvPr id="10" name="圆角矩形 9"/>
            <p:cNvSpPr/>
            <p:nvPr/>
          </p:nvSpPr>
          <p:spPr>
            <a:xfrm>
              <a:off x="3505198" y="0"/>
              <a:ext cx="1041501" cy="104150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655646"/>
                <a:satOff val="6635"/>
                <a:lumOff val="1438"/>
                <a:alphaOff val="0"/>
              </a:schemeClr>
            </a:fillRef>
            <a:effectRef idx="0">
              <a:schemeClr val="accent5">
                <a:hueOff val="-1655646"/>
                <a:satOff val="6635"/>
                <a:lumOff val="143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556040" y="50842"/>
              <a:ext cx="939817" cy="939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700" kern="1200" dirty="0" smtClean="0"/>
                <a:t>网站主页</a:t>
              </a:r>
              <a:endParaRPr lang="zh-CN" altLang="en-US" sz="2700" kern="1200" dirty="0"/>
            </a:p>
          </p:txBody>
        </p:sp>
      </p:grpSp>
      <p:sp>
        <p:nvSpPr>
          <p:cNvPr id="12" name="右箭头 11"/>
          <p:cNvSpPr/>
          <p:nvPr/>
        </p:nvSpPr>
        <p:spPr>
          <a:xfrm>
            <a:off x="2690768" y="567108"/>
            <a:ext cx="381000" cy="115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08635" y="1165978"/>
            <a:ext cx="2034742" cy="459670"/>
          </a:xfrm>
          <a:prstGeom prst="roundRect">
            <a:avLst/>
          </a:prstGeom>
          <a:solidFill>
            <a:srgbClr val="E6E37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轮播图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746" y="1733197"/>
            <a:ext cx="78253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本项目轮播图主要采用的是改变其</a:t>
            </a:r>
            <a:r>
              <a:rPr lang="zh-CN" altLang="en-US" dirty="0"/>
              <a:t>透明度</a:t>
            </a:r>
            <a:r>
              <a:rPr lang="zh-CN" altLang="en-US" dirty="0" smtClean="0"/>
              <a:t>的方案实现以下功能 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1</a:t>
            </a:r>
            <a:r>
              <a:rPr lang="zh-CN" altLang="en-US" dirty="0" smtClean="0"/>
              <a:t>）、自动轮播：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设置定时</a:t>
            </a:r>
            <a:r>
              <a:rPr lang="zh-CN" altLang="en-US" dirty="0" smtClean="0"/>
              <a:t>器进行自动</a:t>
            </a:r>
            <a:r>
              <a:rPr lang="en-US" altLang="zh-CN" dirty="0" smtClean="0"/>
              <a:t>3</a:t>
            </a:r>
            <a:r>
              <a:rPr lang="zh-CN" altLang="en-US" dirty="0" smtClean="0"/>
              <a:t>秒后切换下一张图片。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2</a:t>
            </a:r>
            <a:r>
              <a:rPr lang="zh-CN" altLang="en-US" dirty="0" smtClean="0"/>
              <a:t>）、鼠标划入自动轮播停止，鼠标划出自动轮播继续：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运用</a:t>
            </a:r>
            <a:r>
              <a:rPr lang="en-US" altLang="zh-CN" dirty="0" smtClean="0"/>
              <a:t>mouseover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mouseout</a:t>
            </a:r>
            <a:r>
              <a:rPr lang="zh-CN" altLang="en-US" dirty="0" smtClean="0"/>
              <a:t>，控制定时器的启动和停止，进而实现</a:t>
            </a:r>
            <a:endParaRPr lang="en-US" altLang="zh-CN" dirty="0" smtClean="0"/>
          </a:p>
          <a:p>
            <a:r>
              <a:rPr lang="zh-CN" altLang="en-US" dirty="0" smtClean="0"/>
              <a:t>         图片的自动轮播与停止。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3</a:t>
            </a:r>
            <a:r>
              <a:rPr lang="zh-CN" altLang="en-US" dirty="0" smtClean="0"/>
              <a:t>）、鼠标划入序号（页码）对应显示相应图片：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运</a:t>
            </a:r>
            <a:r>
              <a:rPr lang="zh-CN" altLang="en-US" dirty="0" smtClean="0"/>
              <a:t>用序号（页码）与展示图片一一对应的关系，进而转变为序号数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 组与图片数组一一对应，从而将其下标相联系，并结合</a:t>
            </a:r>
            <a:r>
              <a:rPr lang="en-US" altLang="zh-CN" dirty="0" smtClean="0"/>
              <a:t>mouseover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实现此功能。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1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5178" y="105723"/>
            <a:ext cx="2081168" cy="792554"/>
            <a:chOff x="2617621" y="1635722"/>
            <a:chExt cx="2081168" cy="792554"/>
          </a:xfrm>
        </p:grpSpPr>
        <p:sp>
          <p:nvSpPr>
            <p:cNvPr id="3" name="圆角矩形 2"/>
            <p:cNvSpPr/>
            <p:nvPr/>
          </p:nvSpPr>
          <p:spPr>
            <a:xfrm>
              <a:off x="2617621" y="1635722"/>
              <a:ext cx="2081168" cy="79255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圆角矩形 4"/>
            <p:cNvSpPr/>
            <p:nvPr/>
          </p:nvSpPr>
          <p:spPr>
            <a:xfrm>
              <a:off x="2640834" y="1658935"/>
              <a:ext cx="2034742" cy="746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>
                  <a:solidFill>
                    <a:schemeClr val="bg1"/>
                  </a:solidFill>
                </a:rPr>
                <a:t>项目流程</a:t>
              </a:r>
              <a:endParaRPr lang="zh-CN" altLang="en-US" sz="29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-1"/>
            <a:ext cx="3437257" cy="1750131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172136" y="39018"/>
            <a:ext cx="1041501" cy="1041501"/>
            <a:chOff x="3505198" y="0"/>
            <a:chExt cx="1041501" cy="1041501"/>
          </a:xfrm>
        </p:grpSpPr>
        <p:sp>
          <p:nvSpPr>
            <p:cNvPr id="10" name="圆角矩形 9"/>
            <p:cNvSpPr/>
            <p:nvPr/>
          </p:nvSpPr>
          <p:spPr>
            <a:xfrm>
              <a:off x="3505198" y="0"/>
              <a:ext cx="1041501" cy="104150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655646"/>
                <a:satOff val="6635"/>
                <a:lumOff val="1438"/>
                <a:alphaOff val="0"/>
              </a:schemeClr>
            </a:fillRef>
            <a:effectRef idx="0">
              <a:schemeClr val="accent5">
                <a:hueOff val="-1655646"/>
                <a:satOff val="6635"/>
                <a:lumOff val="143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556040" y="50842"/>
              <a:ext cx="939817" cy="939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700" kern="1200" dirty="0" smtClean="0"/>
                <a:t>网站主页</a:t>
              </a:r>
              <a:endParaRPr lang="zh-CN" altLang="en-US" sz="2700" kern="1200" dirty="0"/>
            </a:p>
          </p:txBody>
        </p:sp>
      </p:grpSp>
      <p:sp>
        <p:nvSpPr>
          <p:cNvPr id="12" name="右箭头 11"/>
          <p:cNvSpPr/>
          <p:nvPr/>
        </p:nvSpPr>
        <p:spPr>
          <a:xfrm>
            <a:off x="2674056" y="444231"/>
            <a:ext cx="381000" cy="115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51604" y="1080519"/>
            <a:ext cx="2034742" cy="459670"/>
          </a:xfrm>
          <a:prstGeom prst="roundRect">
            <a:avLst/>
          </a:prstGeom>
          <a:solidFill>
            <a:srgbClr val="E6E37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</a:t>
            </a:r>
            <a:r>
              <a:rPr lang="zh-CN" altLang="en-US" dirty="0" smtClean="0">
                <a:solidFill>
                  <a:schemeClr val="tx1"/>
                </a:solidFill>
              </a:rPr>
              <a:t>级菜单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178" y="1551830"/>
            <a:ext cx="78253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本项目菜单共分为三级 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1</a:t>
            </a:r>
            <a:r>
              <a:rPr lang="zh-CN" altLang="en-US" dirty="0" smtClean="0"/>
              <a:t>）、一级菜单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主菜单：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/>
              <a:t>主菜</a:t>
            </a:r>
            <a:r>
              <a:rPr lang="zh-CN" altLang="en-US" dirty="0" smtClean="0"/>
              <a:t>单共分为五个条目：商品分类、</a:t>
            </a:r>
            <a:r>
              <a:rPr lang="en-US" altLang="zh-CN" dirty="0" smtClean="0"/>
              <a:t>Enjoy City</a:t>
            </a:r>
            <a:r>
              <a:rPr lang="zh-CN" altLang="en-US" dirty="0" smtClean="0"/>
              <a:t>、跨境购、产地直采、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政企阳光采购通道。其中除“商品分类”以外，其余四个条目</a:t>
            </a:r>
            <a:r>
              <a:rPr lang="zh-CN" altLang="en-US" u="sng" dirty="0" smtClean="0"/>
              <a:t>均可点击  </a:t>
            </a:r>
            <a:endParaRPr lang="en-US" altLang="zh-CN" u="sng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u="sng" dirty="0" smtClean="0"/>
              <a:t> </a:t>
            </a:r>
            <a:r>
              <a:rPr lang="zh-CN" altLang="en-US" u="sng" dirty="0" smtClean="0"/>
              <a:t>跳转至商品列表页。</a:t>
            </a:r>
            <a:endParaRPr lang="en-US" altLang="zh-CN" u="sng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2</a:t>
            </a:r>
            <a:r>
              <a:rPr lang="zh-CN" altLang="en-US" dirty="0" smtClean="0"/>
              <a:t>）、二级菜单</a:t>
            </a:r>
            <a:r>
              <a:rPr lang="en-US" altLang="zh-CN" dirty="0" smtClean="0"/>
              <a:t>——</a:t>
            </a:r>
            <a:r>
              <a:rPr lang="zh-CN" altLang="en-US" dirty="0"/>
              <a:t>商</a:t>
            </a:r>
            <a:r>
              <a:rPr lang="zh-CN" altLang="en-US" dirty="0" smtClean="0"/>
              <a:t>品分类：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将商品进行初级分类，该项目中，二级菜单共分为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个分类，当鼠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标划过时，会在右侧显示出该类目下的三级菜单，并通过改变该分类的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背景色提示用户当前选中类别。</a:t>
            </a:r>
            <a:r>
              <a:rPr lang="zh-CN" altLang="en-US" u="sng" dirty="0" smtClean="0"/>
              <a:t>点击所有分类均可跳转至列表页</a:t>
            </a:r>
            <a:r>
              <a:rPr lang="zh-CN" altLang="en-US" dirty="0" smtClean="0"/>
              <a:t>。（</a:t>
            </a:r>
            <a:r>
              <a:rPr lang="zh-CN" altLang="en-US" dirty="0" smtClean="0">
                <a:solidFill>
                  <a:srgbClr val="FF0000"/>
                </a:solidFill>
              </a:rPr>
              <a:t>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        注：二级菜单中“产地直采”分类，其未包含下属三级菜单，故显示为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</a:t>
            </a:r>
            <a:r>
              <a:rPr lang="zh-CN" altLang="en-US" dirty="0" smtClean="0">
                <a:solidFill>
                  <a:srgbClr val="FF0000"/>
                </a:solidFill>
              </a:rPr>
              <a:t>空）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         3</a:t>
            </a:r>
            <a:r>
              <a:rPr lang="zh-CN" altLang="en-US" dirty="0" smtClean="0"/>
              <a:t>）、鼠标划入序号（页码）对应显示相应图片：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三级菜单将二级菜单中的各分类的细分类。用户鼠标滑过分类时，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类目文字颜色改变，从而提醒用户目前所选项目，</a:t>
            </a:r>
            <a:r>
              <a:rPr lang="zh-CN" altLang="en-US" u="sng" dirty="0" smtClean="0"/>
              <a:t>点击可跳转至列表页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1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5178" y="105723"/>
            <a:ext cx="2081168" cy="792554"/>
            <a:chOff x="2617621" y="1635722"/>
            <a:chExt cx="2081168" cy="792554"/>
          </a:xfrm>
        </p:grpSpPr>
        <p:sp>
          <p:nvSpPr>
            <p:cNvPr id="4" name="圆角矩形 3"/>
            <p:cNvSpPr/>
            <p:nvPr/>
          </p:nvSpPr>
          <p:spPr>
            <a:xfrm>
              <a:off x="2617621" y="1635722"/>
              <a:ext cx="2081168" cy="79255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2640834" y="1658935"/>
              <a:ext cx="2034742" cy="746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>
                  <a:solidFill>
                    <a:schemeClr val="bg1"/>
                  </a:solidFill>
                </a:rPr>
                <a:t>项目流程</a:t>
              </a:r>
              <a:endParaRPr lang="zh-CN" altLang="en-US" sz="29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右箭头 5"/>
          <p:cNvSpPr/>
          <p:nvPr/>
        </p:nvSpPr>
        <p:spPr>
          <a:xfrm>
            <a:off x="2674056" y="444231"/>
            <a:ext cx="381000" cy="115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172136" y="39018"/>
            <a:ext cx="1041501" cy="1041501"/>
            <a:chOff x="3505198" y="0"/>
            <a:chExt cx="1041501" cy="1041501"/>
          </a:xfrm>
        </p:grpSpPr>
        <p:sp>
          <p:nvSpPr>
            <p:cNvPr id="8" name="圆角矩形 7"/>
            <p:cNvSpPr/>
            <p:nvPr/>
          </p:nvSpPr>
          <p:spPr>
            <a:xfrm>
              <a:off x="3505198" y="0"/>
              <a:ext cx="1041501" cy="104150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655646"/>
                <a:satOff val="6635"/>
                <a:lumOff val="1438"/>
                <a:alphaOff val="0"/>
              </a:schemeClr>
            </a:fillRef>
            <a:effectRef idx="0">
              <a:schemeClr val="accent5">
                <a:hueOff val="-1655646"/>
                <a:satOff val="6635"/>
                <a:lumOff val="143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556040" y="50842"/>
              <a:ext cx="939817" cy="939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700" kern="1200" dirty="0" smtClean="0"/>
                <a:t>网站主页</a:t>
              </a:r>
              <a:endParaRPr lang="zh-CN" altLang="en-US" sz="2700" kern="1200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-1"/>
            <a:ext cx="3437257" cy="1750131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551604" y="1080519"/>
            <a:ext cx="2312952" cy="459670"/>
          </a:xfrm>
          <a:prstGeom prst="roundRect">
            <a:avLst/>
          </a:prstGeom>
          <a:solidFill>
            <a:srgbClr val="E6E37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限</a:t>
            </a:r>
            <a:r>
              <a:rPr lang="zh-CN" altLang="en-US" dirty="0" smtClean="0">
                <a:solidFill>
                  <a:schemeClr val="tx1"/>
                </a:solidFill>
              </a:rPr>
              <a:t>时抢购（倒计时）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480965"/>
            <a:ext cx="2314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28391" y="2667000"/>
            <a:ext cx="783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图示为主页限时抢购倒计时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    通过获取当前时间与预定截止时间的差值，换算成时、分、秒，从而实现倒计时效果。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4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5178" y="105723"/>
            <a:ext cx="2081168" cy="792554"/>
            <a:chOff x="2617621" y="1635722"/>
            <a:chExt cx="2081168" cy="792554"/>
          </a:xfrm>
        </p:grpSpPr>
        <p:sp>
          <p:nvSpPr>
            <p:cNvPr id="4" name="圆角矩形 3"/>
            <p:cNvSpPr/>
            <p:nvPr/>
          </p:nvSpPr>
          <p:spPr>
            <a:xfrm>
              <a:off x="2617621" y="1635722"/>
              <a:ext cx="2081168" cy="79255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2640834" y="1658935"/>
              <a:ext cx="2034742" cy="746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>
                  <a:solidFill>
                    <a:schemeClr val="bg1"/>
                  </a:solidFill>
                </a:rPr>
                <a:t>项目流程</a:t>
              </a:r>
              <a:endParaRPr lang="zh-CN" altLang="en-US" sz="29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右箭头 5"/>
          <p:cNvSpPr/>
          <p:nvPr/>
        </p:nvSpPr>
        <p:spPr>
          <a:xfrm>
            <a:off x="2674056" y="444231"/>
            <a:ext cx="381000" cy="115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172136" y="39018"/>
            <a:ext cx="1041501" cy="1041501"/>
            <a:chOff x="3505198" y="0"/>
            <a:chExt cx="1041501" cy="1041501"/>
          </a:xfrm>
        </p:grpSpPr>
        <p:sp>
          <p:nvSpPr>
            <p:cNvPr id="8" name="圆角矩形 7"/>
            <p:cNvSpPr/>
            <p:nvPr/>
          </p:nvSpPr>
          <p:spPr>
            <a:xfrm>
              <a:off x="3505198" y="0"/>
              <a:ext cx="1041501" cy="104150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655646"/>
                <a:satOff val="6635"/>
                <a:lumOff val="1438"/>
                <a:alphaOff val="0"/>
              </a:schemeClr>
            </a:fillRef>
            <a:effectRef idx="0">
              <a:schemeClr val="accent5">
                <a:hueOff val="-1655646"/>
                <a:satOff val="6635"/>
                <a:lumOff val="143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556040" y="50842"/>
              <a:ext cx="939817" cy="939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700" kern="1200" dirty="0" smtClean="0"/>
                <a:t>网站主页</a:t>
              </a:r>
              <a:endParaRPr lang="zh-CN" altLang="en-US" sz="2700" kern="1200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-1"/>
            <a:ext cx="3437257" cy="1750131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551604" y="1080518"/>
            <a:ext cx="2034742" cy="669611"/>
          </a:xfrm>
          <a:prstGeom prst="roundRect">
            <a:avLst/>
          </a:prstGeom>
          <a:solidFill>
            <a:srgbClr val="E6E37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</a:t>
            </a:r>
            <a:r>
              <a:rPr lang="zh-CN" altLang="en-US" dirty="0" smtClean="0">
                <a:solidFill>
                  <a:schemeClr val="tx1"/>
                </a:solidFill>
              </a:rPr>
              <a:t>块商品展示（动态加载）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2514600"/>
            <a:ext cx="7906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该项目中，向用户展示了三个“楼层”的商品。每个楼层中均包含五个分块，运用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：</a:t>
            </a:r>
            <a:r>
              <a:rPr lang="en-US" altLang="zh-CN" dirty="0"/>
              <a:t>absolute</a:t>
            </a:r>
            <a:r>
              <a:rPr lang="zh-CN" altLang="en-US" dirty="0" smtClean="0"/>
              <a:t>将每块定位到同一位置，用户鼠标没分块标题时，即改变当下分块的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属性，从而将对应分块内容展示。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用户鼠标滑过每个商品时，该商品会添加区别于其他商品条目的外边框，提示用户鼠标停留位置，突出商品。</a:t>
            </a:r>
            <a:r>
              <a:rPr lang="zh-CN" altLang="en-US" u="sng" dirty="0" smtClean="0"/>
              <a:t>运用</a:t>
            </a:r>
            <a:r>
              <a:rPr lang="en-US" altLang="zh-CN" u="sng" dirty="0" smtClean="0"/>
              <a:t>CSS3</a:t>
            </a:r>
            <a:r>
              <a:rPr lang="zh-CN" altLang="en-US" u="sng" dirty="0" smtClean="0"/>
              <a:t>，将边框颜色改变时间有所延迟，从而形成边框淡入淡出的效果。</a:t>
            </a:r>
            <a:endParaRPr lang="en-US" altLang="zh-CN" u="sng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用户在点击各楼层分块中单个商品图片时，即可跳转至对应商品的详情页。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35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2288</Words>
  <Application>Microsoft Office PowerPoint</Application>
  <PresentationFormat>全屏显示(4:3)</PresentationFormat>
  <Paragraphs>158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</dc:creator>
  <cp:lastModifiedBy>风轻无痕</cp:lastModifiedBy>
  <cp:revision>67</cp:revision>
  <dcterms:created xsi:type="dcterms:W3CDTF">2006-08-16T00:00:00Z</dcterms:created>
  <dcterms:modified xsi:type="dcterms:W3CDTF">2016-09-22T01:17:32Z</dcterms:modified>
</cp:coreProperties>
</file>