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4"/>
  </p:notesMasterIdLst>
  <p:handoutMasterIdLst>
    <p:handoutMasterId r:id="rId5"/>
  </p:handoutMasterIdLst>
  <p:sldIdLst>
    <p:sldId id="284" r:id="rId2"/>
    <p:sldId id="285" r:id="rId3"/>
  </p:sldIdLst>
  <p:sldSz cx="10621963" cy="75612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-882" y="-102"/>
      </p:cViewPr>
      <p:guideLst>
        <p:guide orient="horz" pos="2382"/>
        <p:guide pos="3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50888"/>
            <a:ext cx="5275263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6" y="161307"/>
            <a:ext cx="10239572" cy="276238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39269" y="420071"/>
            <a:ext cx="9559767" cy="2436407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78458" y="3108519"/>
            <a:ext cx="7620578" cy="1932323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461694" y="7176478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10035283" y="7176478"/>
            <a:ext cx="539332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858844" y="7176478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3" y="302802"/>
            <a:ext cx="2389942" cy="6451578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8" y="302802"/>
            <a:ext cx="6992792" cy="645157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495" y="1570674"/>
            <a:ext cx="9294218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1781" y="3602522"/>
            <a:ext cx="8603790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135" y="549322"/>
            <a:ext cx="9028669" cy="3011063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3624856"/>
            <a:ext cx="9028669" cy="1664527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4" y="7181623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81623"/>
            <a:ext cx="539332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4" y="7181623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8" y="1814703"/>
            <a:ext cx="4691367" cy="4990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037755" y="7182613"/>
            <a:ext cx="539332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3495" y="1570674"/>
            <a:ext cx="9294218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16429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5576530" y="2387251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8" y="277784"/>
            <a:ext cx="9559767" cy="1260211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1692533"/>
            <a:ext cx="4693212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395810" y="1692533"/>
            <a:ext cx="4695055" cy="705367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31098" y="2604436"/>
            <a:ext cx="4693212" cy="4345976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0" y="2604436"/>
            <a:ext cx="4695055" cy="4345976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037755" y="7182613"/>
            <a:ext cx="539332" cy="302451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098" y="279184"/>
            <a:ext cx="9559767" cy="1260211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495" y="1570674"/>
            <a:ext cx="9294218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75014" y="1166115"/>
            <a:ext cx="4355005" cy="10082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5338" y="336056"/>
            <a:ext cx="4567444" cy="840140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765338" y="1221136"/>
            <a:ext cx="4567444" cy="117619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65549" y="2436407"/>
            <a:ext cx="10067233" cy="4385533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461694" y="7181623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10035283" y="7181623"/>
            <a:ext cx="539332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858844" y="7181623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1876" y="5208870"/>
            <a:ext cx="6373178" cy="73268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31876" y="5941553"/>
            <a:ext cx="6373178" cy="100580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4066" y="275487"/>
            <a:ext cx="9913832" cy="4788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461694" y="7176478"/>
            <a:ext cx="3487545" cy="302451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10035283" y="7176478"/>
            <a:ext cx="539332" cy="302451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858844" y="7176478"/>
            <a:ext cx="4539035" cy="302451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91195" y="162168"/>
            <a:ext cx="10234961" cy="723864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504778" y="7057179"/>
            <a:ext cx="4893101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61694" y="7057179"/>
            <a:ext cx="3487545" cy="302451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035283" y="7182613"/>
            <a:ext cx="539332" cy="302451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31098" y="279535"/>
            <a:ext cx="9559767" cy="1260211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1098" y="1815052"/>
            <a:ext cx="9559767" cy="4990434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0" y="486889"/>
            <a:ext cx="3075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SD0002</a:t>
            </a:r>
            <a:endParaRPr lang="en-US" altLang="zh-CN" dirty="0" smtClean="0"/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：佛牌吊</a:t>
            </a:r>
            <a:r>
              <a:rPr lang="zh-CN" altLang="en-US" dirty="0" smtClean="0"/>
              <a:t>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释迦牟尼佛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zh-CN" altLang="en-US" dirty="0" smtClean="0"/>
              <a:t>长</a:t>
            </a:r>
            <a:r>
              <a:rPr lang="en-US" altLang="zh-CN" dirty="0" smtClean="0"/>
              <a:t>52mm</a:t>
            </a:r>
            <a:r>
              <a:rPr lang="en-US" altLang="zh-CN" dirty="0" smtClean="0"/>
              <a:t>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45mm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48-52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770" y="486889"/>
            <a:ext cx="3075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SD0008</a:t>
            </a:r>
            <a:endParaRPr lang="en-US" altLang="zh-CN" dirty="0" smtClean="0"/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：佛牌吊</a:t>
            </a:r>
            <a:r>
              <a:rPr lang="zh-CN" altLang="en-US" dirty="0" smtClean="0"/>
              <a:t>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释迦牟尼佛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zh-CN" altLang="en-US" dirty="0" smtClean="0"/>
              <a:t>长</a:t>
            </a:r>
            <a:r>
              <a:rPr lang="en-US" altLang="zh-CN" dirty="0" smtClean="0"/>
              <a:t>64mm</a:t>
            </a:r>
            <a:r>
              <a:rPr lang="en-US" altLang="zh-CN" dirty="0" smtClean="0"/>
              <a:t>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55mm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43.4-48.4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200</TotalTime>
  <Words>66</Words>
  <Application>Microsoft Office PowerPoint</Application>
  <PresentationFormat>自定义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沉稳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28</cp:revision>
  <dcterms:created xsi:type="dcterms:W3CDTF">2015-05-05T08:02:14Z</dcterms:created>
  <dcterms:modified xsi:type="dcterms:W3CDTF">2017-05-28T07:36:25Z</dcterms:modified>
</cp:coreProperties>
</file>