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4"/>
  </p:notesMasterIdLst>
  <p:handoutMasterIdLst>
    <p:handoutMasterId r:id="rId5"/>
  </p:handoutMasterIdLst>
  <p:sldIdLst>
    <p:sldId id="284" r:id="rId2"/>
    <p:sldId id="285" r:id="rId3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124" y="78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77" y="401343"/>
            <a:ext cx="6625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SD0002</a:t>
            </a:r>
          </a:p>
          <a:p>
            <a:r>
              <a:rPr lang="zh-CN" altLang="en-US" dirty="0" smtClean="0"/>
              <a:t>名称：佛牌吊坠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释迦牟尼佛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52mm*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45mm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48-52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SP3427(</a:t>
            </a:r>
            <a:r>
              <a:rPr lang="zh-CN" altLang="en-US" dirty="0" smtClean="0"/>
              <a:t>云纹扣）</a:t>
            </a:r>
            <a:r>
              <a:rPr lang="en-US" altLang="zh-CN" dirty="0" smtClean="0"/>
              <a:t>+SP3610</a:t>
            </a:r>
            <a:r>
              <a:rPr lang="zh-CN" altLang="en-US" dirty="0" smtClean="0"/>
              <a:t>（边框）</a:t>
            </a:r>
            <a:endParaRPr lang="en-US" altLang="zh-CN" dirty="0" smtClean="0"/>
          </a:p>
          <a:p>
            <a:r>
              <a:rPr lang="zh-CN" altLang="en-US" dirty="0" smtClean="0"/>
              <a:t>工艺说明：分件倒</a:t>
            </a:r>
            <a:r>
              <a:rPr lang="zh-CN" altLang="en-US" dirty="0" smtClean="0"/>
              <a:t>模</a:t>
            </a:r>
            <a:r>
              <a:rPr lang="en-US" altLang="zh-CN" dirty="0" smtClean="0"/>
              <a:t>,</a:t>
            </a:r>
            <a:r>
              <a:rPr lang="zh-CN" altLang="en-US" dirty="0" smtClean="0"/>
              <a:t>小佛像电金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其它部位做旧后再抛亮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99" y="6816523"/>
            <a:ext cx="2603038" cy="317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39" y="3504164"/>
            <a:ext cx="2632824" cy="318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1931204" y="3810782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416113" y="4611574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36252" y="5861312"/>
            <a:ext cx="1122337" cy="2409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 flipH="1" flipV="1">
            <a:off x="1610881" y="9635683"/>
            <a:ext cx="325326" cy="1561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9818" y="3609687"/>
            <a:ext cx="106895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SP3427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5185" y="9750404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66524" y="5696182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小佛像电金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36044" y="4468669"/>
            <a:ext cx="97875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SP3610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179" y="384718"/>
            <a:ext cx="6741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SD0008</a:t>
            </a:r>
          </a:p>
          <a:p>
            <a:r>
              <a:rPr lang="zh-CN" altLang="en-US" dirty="0" smtClean="0"/>
              <a:t>名称：佛牌吊坠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释迦牟尼佛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64mm*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55mm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43.4-48.4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石头：红刚玉</a:t>
            </a:r>
            <a:r>
              <a:rPr lang="en-US" altLang="zh-CN" dirty="0" smtClean="0"/>
              <a:t>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SP3431(</a:t>
            </a:r>
            <a:r>
              <a:rPr lang="zh-CN" altLang="en-US" dirty="0" smtClean="0"/>
              <a:t>云纹扣）</a:t>
            </a:r>
            <a:r>
              <a:rPr lang="en-US" altLang="zh-CN" dirty="0" smtClean="0"/>
              <a:t>+SP3609</a:t>
            </a:r>
            <a:r>
              <a:rPr lang="zh-CN" altLang="en-US" dirty="0" smtClean="0"/>
              <a:t>（边框）</a:t>
            </a:r>
            <a:r>
              <a:rPr lang="en-US" altLang="zh-CN" dirty="0" smtClean="0"/>
              <a:t>+YX0003</a:t>
            </a:r>
            <a:r>
              <a:rPr lang="zh-CN" altLang="en-US" dirty="0" smtClean="0"/>
              <a:t>（佛像）</a:t>
            </a:r>
            <a:endParaRPr lang="en-US" altLang="zh-CN" dirty="0" smtClean="0"/>
          </a:p>
          <a:p>
            <a:r>
              <a:rPr lang="zh-CN" altLang="en-US" dirty="0" smtClean="0"/>
              <a:t>工艺说明：分件倒模、冲压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背板效果待定，其它部位做旧后再抛亮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33" y="3922829"/>
            <a:ext cx="2476833" cy="294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631" y="6987109"/>
            <a:ext cx="2467956" cy="304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1981081" y="4193168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465990" y="5093713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022644" y="5997029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027" idx="2"/>
          </p:cNvCxnSpPr>
          <p:nvPr/>
        </p:nvCxnSpPr>
        <p:spPr>
          <a:xfrm rot="16200000" flipH="1">
            <a:off x="1661345" y="9803100"/>
            <a:ext cx="441265" cy="1926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8954" y="4058575"/>
            <a:ext cx="98783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SP3431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8474" y="9894013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33768" y="5779309"/>
            <a:ext cx="111797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YX0003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85673" y="4917556"/>
            <a:ext cx="98678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SP3609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255</TotalTime>
  <Words>159</Words>
  <Application>Microsoft Office PowerPoint</Application>
  <PresentationFormat>自定义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沉稳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39</cp:revision>
  <dcterms:created xsi:type="dcterms:W3CDTF">2015-05-05T08:02:14Z</dcterms:created>
  <dcterms:modified xsi:type="dcterms:W3CDTF">2017-07-17T03:23:31Z</dcterms:modified>
</cp:coreProperties>
</file>