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19"/>
  </p:notesMasterIdLst>
  <p:handoutMasterIdLst>
    <p:handoutMasterId r:id="rId20"/>
  </p:handoutMasterIdLst>
  <p:sldIdLst>
    <p:sldId id="284" r:id="rId2"/>
    <p:sldId id="285" r:id="rId3"/>
    <p:sldId id="286" r:id="rId4"/>
    <p:sldId id="287" r:id="rId5"/>
    <p:sldId id="298" r:id="rId6"/>
    <p:sldId id="288" r:id="rId7"/>
    <p:sldId id="289" r:id="rId8"/>
    <p:sldId id="299" r:id="rId9"/>
    <p:sldId id="290" r:id="rId10"/>
    <p:sldId id="291" r:id="rId11"/>
    <p:sldId id="300" r:id="rId12"/>
    <p:sldId id="292" r:id="rId13"/>
    <p:sldId id="293" r:id="rId14"/>
    <p:sldId id="294" r:id="rId15"/>
    <p:sldId id="295" r:id="rId16"/>
    <p:sldId id="296" r:id="rId17"/>
    <p:sldId id="297" r:id="rId18"/>
  </p:sldIdLst>
  <p:sldSz cx="7561263" cy="10621963"/>
  <p:notesSz cx="6888163" cy="10017125"/>
  <p:defaultTextStyle>
    <a:defPPr>
      <a:defRPr lang="zh-CN"/>
    </a:defPPr>
    <a:lvl1pPr marL="0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69" autoAdjust="0"/>
    <p:restoredTop sz="94660" autoAdjust="0"/>
  </p:normalViewPr>
  <p:slideViewPr>
    <p:cSldViewPr snapToGrid="0">
      <p:cViewPr>
        <p:scale>
          <a:sx n="60" d="100"/>
          <a:sy n="60" d="100"/>
        </p:scale>
        <p:origin x="-2124" y="78"/>
      </p:cViewPr>
      <p:guideLst>
        <p:guide orient="horz" pos="3346"/>
        <p:guide pos="23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8B2CB3C6-BEB5-4F0D-92D3-C5013D897C5E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1699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ED1BA758-8AE4-43C6-9D3D-EF75488E44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7C5793A7-EA24-400D-8D6F-6FC2615680ED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06613" y="750888"/>
            <a:ext cx="2674937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7" tIns="48299" rIns="96597" bIns="4829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818" y="4758136"/>
            <a:ext cx="5510530" cy="4507706"/>
          </a:xfrm>
          <a:prstGeom prst="rect">
            <a:avLst/>
          </a:prstGeom>
        </p:spPr>
        <p:txBody>
          <a:bodyPr vert="horz" lIns="96597" tIns="48299" rIns="96597" bIns="4829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699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1CB6920D-CFD7-485D-9421-89CD12F427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36103" y="226602"/>
            <a:ext cx="7289057" cy="3880557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83880" y="590111"/>
            <a:ext cx="6805137" cy="3422633"/>
          </a:xfrm>
        </p:spPr>
        <p:txBody>
          <a:bodyPr lIns="51952" rIns="259758" anchor="b">
            <a:normAutofit/>
          </a:bodyPr>
          <a:lstStyle>
            <a:lvl1pPr marL="0" algn="r">
              <a:defRPr sz="55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764295" y="4366807"/>
            <a:ext cx="5424722" cy="2714502"/>
          </a:xfrm>
        </p:spPr>
        <p:txBody>
          <a:bodyPr lIns="51952" rIns="280539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519516" indent="0" algn="ctr">
              <a:buNone/>
            </a:lvl2pPr>
            <a:lvl3pPr marL="1039033" indent="0" algn="ctr">
              <a:buNone/>
            </a:lvl3pPr>
            <a:lvl4pPr marL="1558549" indent="0" algn="ctr">
              <a:buNone/>
            </a:lvl4pPr>
            <a:lvl5pPr marL="2078065" indent="0" algn="ctr">
              <a:buNone/>
            </a:lvl5pPr>
            <a:lvl6pPr marL="2597582" indent="0" algn="ctr">
              <a:buNone/>
            </a:lvl6pPr>
            <a:lvl7pPr marL="3117098" indent="0" algn="ctr">
              <a:buNone/>
            </a:lvl7pPr>
            <a:lvl8pPr marL="3636615" indent="0" algn="ctr">
              <a:buNone/>
            </a:lvl8pPr>
            <a:lvl9pPr marL="4156131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4599769" y="10081423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7143634" y="10081423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323222" y="10081423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481916" y="425372"/>
            <a:ext cx="1701284" cy="9063092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8063" y="425372"/>
            <a:ext cx="4977831" cy="906309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27016" y="5060776"/>
            <a:ext cx="6124623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340" y="771681"/>
            <a:ext cx="6427074" cy="4229902"/>
          </a:xfrm>
        </p:spPr>
        <p:txBody>
          <a:bodyPr rIns="114294"/>
          <a:lstStyle>
            <a:lvl1pPr algn="r">
              <a:buNone/>
              <a:defRPr sz="45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7288" y="5092151"/>
            <a:ext cx="6427074" cy="2338306"/>
          </a:xfrm>
        </p:spPr>
        <p:txBody>
          <a:bodyPr rIns="145465" anchor="t"/>
          <a:lstStyle>
            <a:lvl1pPr marL="0" indent="0" algn="r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4599769" y="10088651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7143634" y="10088651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323222" y="10088651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8063" y="2549271"/>
            <a:ext cx="3339558" cy="70104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43642" y="2549271"/>
            <a:ext cx="3339558" cy="70104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145394" y="10090041"/>
            <a:ext cx="383924" cy="424879"/>
          </a:xfrm>
        </p:spPr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09992" y="3353579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3969663" y="3353579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63" y="390228"/>
            <a:ext cx="6805137" cy="1770328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8063" y="2377649"/>
            <a:ext cx="3340871" cy="990890"/>
          </a:xfrm>
        </p:spPr>
        <p:txBody>
          <a:bodyPr anchor="b">
            <a:noAutofit/>
          </a:bodyPr>
          <a:lstStyle>
            <a:lvl1pPr marL="103903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3841017" y="2377649"/>
            <a:ext cx="3342183" cy="990890"/>
          </a:xfrm>
        </p:spPr>
        <p:txBody>
          <a:bodyPr anchor="b">
            <a:noAutofit/>
          </a:bodyPr>
          <a:lstStyle>
            <a:lvl1pPr marL="103903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78063" y="3658678"/>
            <a:ext cx="3340871" cy="6105170"/>
          </a:xfrm>
        </p:spPr>
        <p:txBody>
          <a:bodyPr lIns="103903"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41017" y="3658678"/>
            <a:ext cx="3342183" cy="6105170"/>
          </a:xfrm>
        </p:spPr>
        <p:txBody>
          <a:bodyPr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145394" y="10090041"/>
            <a:ext cx="383924" cy="424879"/>
          </a:xfrm>
        </p:spPr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63" y="392195"/>
            <a:ext cx="6805137" cy="17703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182139" y="1638143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4066" y="472087"/>
            <a:ext cx="3251343" cy="1180218"/>
          </a:xfrm>
        </p:spPr>
        <p:txBody>
          <a:bodyPr anchor="b"/>
          <a:lstStyle>
            <a:lvl1pPr marL="0" algn="r">
              <a:buNone/>
              <a:defRPr sz="23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104066" y="1715436"/>
            <a:ext cx="3251343" cy="165230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89032" y="3422633"/>
            <a:ext cx="7166377" cy="6160739"/>
          </a:xfrm>
        </p:spPr>
        <p:txBody>
          <a:bodyPr/>
          <a:lstStyle>
            <a:lvl1pPr marL="332490">
              <a:defRPr sz="3600"/>
            </a:lvl1pPr>
            <a:lvl2pPr marL="675371">
              <a:defRPr sz="3200"/>
            </a:lvl2pPr>
            <a:lvl3pPr marL="935129">
              <a:defRPr sz="2700"/>
            </a:lvl3pPr>
            <a:lvl4pPr marL="1194888">
              <a:defRPr sz="2300"/>
            </a:lvl4pPr>
            <a:lvl5pPr marL="1433865">
              <a:defRPr sz="23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4599769" y="10088651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7143634" y="10088651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323222" y="10088651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172" y="7317352"/>
            <a:ext cx="4536758" cy="1029262"/>
          </a:xfrm>
        </p:spPr>
        <p:txBody>
          <a:bodyPr anchor="b"/>
          <a:lstStyle>
            <a:lvl1pPr marL="0" algn="r">
              <a:buNone/>
              <a:defRPr sz="23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14172" y="8346616"/>
            <a:ext cx="4536758" cy="1412939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252042" y="387001"/>
            <a:ext cx="7057179" cy="6727243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6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4599769" y="10081423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7143634" y="10081423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323222" y="10081423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36103" y="227812"/>
            <a:ext cx="7285775" cy="10168759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71179" y="9913833"/>
            <a:ext cx="3483163" cy="424879"/>
          </a:xfrm>
          <a:prstGeom prst="rect">
            <a:avLst/>
          </a:prstGeom>
        </p:spPr>
        <p:txBody>
          <a:bodyPr lIns="103903" tIns="51952" rIns="103903" bIns="51952"/>
          <a:lstStyle>
            <a:lvl1pPr algn="r" eaLnBrk="1" latinLnBrk="0" hangingPunct="1">
              <a:defRPr kumimoji="0" sz="15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99769" y="9913833"/>
            <a:ext cx="2482615" cy="424879"/>
          </a:xfrm>
          <a:prstGeom prst="rect">
            <a:avLst/>
          </a:prstGeom>
        </p:spPr>
        <p:txBody>
          <a:bodyPr lIns="103903" tIns="51952" rIns="103903" bIns="51952"/>
          <a:lstStyle>
            <a:lvl1pPr algn="l" eaLnBrk="1" latinLnBrk="0" hangingPunct="1">
              <a:defRPr kumimoji="0" sz="15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143634" y="10090041"/>
            <a:ext cx="383924" cy="424879"/>
          </a:xfrm>
          <a:prstGeom prst="rect">
            <a:avLst/>
          </a:prstGeom>
        </p:spPr>
        <p:txBody>
          <a:bodyPr lIns="103903" tIns="51952" rIns="103903" bIns="51952" anchor="ctr"/>
          <a:lstStyle>
            <a:lvl1pPr algn="r" eaLnBrk="1" latinLnBrk="0" hangingPunct="1">
              <a:defRPr kumimoji="0" sz="18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78063" y="392688"/>
            <a:ext cx="6805137" cy="1770328"/>
          </a:xfrm>
          <a:prstGeom prst="rect">
            <a:avLst/>
          </a:prstGeom>
        </p:spPr>
        <p:txBody>
          <a:bodyPr lIns="103903" tIns="51952" rIns="103903" bIns="51952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78063" y="2549761"/>
            <a:ext cx="6805137" cy="7010496"/>
          </a:xfrm>
          <a:prstGeom prst="rect">
            <a:avLst/>
          </a:prstGeom>
        </p:spPr>
        <p:txBody>
          <a:bodyPr lIns="103903" tIns="51952" rIns="103903" bIns="51952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marL="62342" algn="r" rtl="0" eaLnBrk="1" latinLnBrk="0" hangingPunct="1">
        <a:spcBef>
          <a:spcPct val="0"/>
        </a:spcBef>
        <a:buNone/>
        <a:defRPr kumimoji="0" sz="52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31913" indent="-331913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27323" indent="-259758" algn="l" rtl="0" eaLnBrk="1" latinLnBrk="0" hangingPunct="1">
        <a:spcBef>
          <a:spcPts val="455"/>
        </a:spcBef>
        <a:buClr>
          <a:schemeClr val="accent2"/>
        </a:buClr>
        <a:buSzPct val="90000"/>
        <a:buFontTx/>
        <a:buChar char="•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935129" indent="-21819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36" indent="-20780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743" indent="-20780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8549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66356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74162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81969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195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3903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585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780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975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170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366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56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6"/>
            <a:ext cx="70709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YR8001</a:t>
            </a:r>
          </a:p>
          <a:p>
            <a:r>
              <a:rPr lang="zh-CN" altLang="en-US" dirty="0" smtClean="0"/>
              <a:t>名称：九股金刚杵</a:t>
            </a:r>
            <a:endParaRPr lang="en-US" altLang="zh-CN" dirty="0" smtClean="0"/>
          </a:p>
          <a:p>
            <a:r>
              <a:rPr lang="zh-CN" altLang="en-US" dirty="0" smtClean="0"/>
              <a:t>尺寸：长</a:t>
            </a:r>
            <a:r>
              <a:rPr lang="en-US" altLang="zh-CN" dirty="0" smtClean="0"/>
              <a:t>122mm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230-260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工艺说明：分件倒模，做旧后再抛亮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993" y="4514333"/>
            <a:ext cx="3824619" cy="5386411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cxnSp>
        <p:nvCxnSpPr>
          <p:cNvPr id="5" name="直接连接符 4"/>
          <p:cNvCxnSpPr/>
          <p:nvPr/>
        </p:nvCxnSpPr>
        <p:spPr>
          <a:xfrm>
            <a:off x="2362799" y="5401341"/>
            <a:ext cx="1039687" cy="766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79788" y="5234682"/>
            <a:ext cx="2674171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字印位置（中轴股上方）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6"/>
            <a:ext cx="70709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YR8010</a:t>
            </a:r>
          </a:p>
          <a:p>
            <a:r>
              <a:rPr lang="zh-CN" altLang="en-US" dirty="0" smtClean="0"/>
              <a:t>名称：五股金刚铃</a:t>
            </a:r>
            <a:endParaRPr lang="en-US" altLang="zh-CN" dirty="0" smtClean="0"/>
          </a:p>
          <a:p>
            <a:r>
              <a:rPr lang="zh-CN" altLang="en-US" dirty="0" smtClean="0"/>
              <a:t>尺寸：长</a:t>
            </a:r>
            <a:r>
              <a:rPr lang="en-US" altLang="zh-CN" dirty="0" smtClean="0"/>
              <a:t>90mm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82-92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r>
              <a:rPr lang="en-US" altLang="zh-CN" dirty="0" smtClean="0"/>
              <a:t>Q201B</a:t>
            </a:r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971" y="4714710"/>
            <a:ext cx="3547567" cy="5264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直接连接符 3"/>
          <p:cNvCxnSpPr/>
          <p:nvPr/>
        </p:nvCxnSpPr>
        <p:spPr>
          <a:xfrm>
            <a:off x="2504688" y="5795481"/>
            <a:ext cx="1039687" cy="766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68975" y="5613053"/>
            <a:ext cx="2484984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字印位置（中轴股上方）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6"/>
            <a:ext cx="70709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YR8010</a:t>
            </a:r>
          </a:p>
          <a:p>
            <a:r>
              <a:rPr lang="zh-CN" altLang="en-US" dirty="0" smtClean="0"/>
              <a:t>名称：五股金刚铃</a:t>
            </a:r>
            <a:endParaRPr lang="en-US" altLang="zh-CN" dirty="0" smtClean="0"/>
          </a:p>
          <a:p>
            <a:r>
              <a:rPr lang="zh-CN" altLang="en-US" dirty="0" smtClean="0"/>
              <a:t>尺寸：长</a:t>
            </a:r>
            <a:r>
              <a:rPr lang="en-US" altLang="zh-CN" dirty="0" smtClean="0"/>
              <a:t>90mm</a:t>
            </a:r>
          </a:p>
          <a:p>
            <a:r>
              <a:rPr lang="zh-CN" altLang="en-US" dirty="0" smtClean="0"/>
              <a:t>重量</a:t>
            </a:r>
            <a:r>
              <a:rPr lang="en-US" altLang="zh-CN" dirty="0" smtClean="0"/>
              <a:t>(</a:t>
            </a:r>
            <a:r>
              <a:rPr lang="zh-CN" altLang="en-US" dirty="0" smtClean="0"/>
              <a:t>银）：</a:t>
            </a:r>
            <a:r>
              <a:rPr lang="en-US" altLang="zh-CN" dirty="0" smtClean="0"/>
              <a:t>16-18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重量（铜）： </a:t>
            </a:r>
            <a:r>
              <a:rPr lang="en-US" altLang="zh-CN" dirty="0" smtClean="0"/>
              <a:t>65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  <a:r>
              <a:rPr lang="zh-CN" altLang="en-US" dirty="0" smtClean="0"/>
              <a:t>银</a:t>
            </a:r>
            <a:r>
              <a:rPr lang="en-US" altLang="zh-CN" dirty="0" smtClean="0"/>
              <a:t>+</a:t>
            </a:r>
            <a:r>
              <a:rPr lang="zh-CN" altLang="en-US" dirty="0" smtClean="0"/>
              <a:t>铜</a:t>
            </a:r>
            <a:endParaRPr lang="en-US" altLang="zh-CN" dirty="0" smtClean="0"/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r>
              <a:rPr lang="en-US" altLang="zh-CN" dirty="0" smtClean="0"/>
              <a:t>Q201B</a:t>
            </a:r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208" y="4588586"/>
            <a:ext cx="3654779" cy="540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直接连接符 3"/>
          <p:cNvCxnSpPr/>
          <p:nvPr/>
        </p:nvCxnSpPr>
        <p:spPr>
          <a:xfrm>
            <a:off x="2536219" y="5732419"/>
            <a:ext cx="1039687" cy="766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00505" y="5597288"/>
            <a:ext cx="2484984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字印位置（中轴股上方）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6"/>
            <a:ext cx="70709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YR8011</a:t>
            </a:r>
          </a:p>
          <a:p>
            <a:r>
              <a:rPr lang="zh-CN" altLang="en-US" dirty="0" smtClean="0"/>
              <a:t>名称：九股金刚杵</a:t>
            </a:r>
            <a:endParaRPr lang="en-US" altLang="zh-CN" dirty="0" smtClean="0"/>
          </a:p>
          <a:p>
            <a:r>
              <a:rPr lang="zh-CN" altLang="en-US" dirty="0" smtClean="0"/>
              <a:t>尺寸：长</a:t>
            </a:r>
            <a:r>
              <a:rPr lang="en-US" altLang="zh-CN" dirty="0" smtClean="0"/>
              <a:t>128mm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185-205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备注：原款</a:t>
            </a:r>
            <a:r>
              <a:rPr lang="en-US" altLang="zh-CN" dirty="0" smtClean="0"/>
              <a:t>Q121</a:t>
            </a:r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450" y="4914796"/>
            <a:ext cx="3388294" cy="4749466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cxnSp>
        <p:nvCxnSpPr>
          <p:cNvPr id="4" name="直接连接符 3"/>
          <p:cNvCxnSpPr/>
          <p:nvPr/>
        </p:nvCxnSpPr>
        <p:spPr>
          <a:xfrm>
            <a:off x="2520454" y="5811247"/>
            <a:ext cx="1039687" cy="766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00505" y="5660350"/>
            <a:ext cx="2484984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字印位置（中轴股上方）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6"/>
            <a:ext cx="70709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YR8012</a:t>
            </a:r>
          </a:p>
          <a:p>
            <a:r>
              <a:rPr lang="zh-CN" altLang="en-US" dirty="0" smtClean="0"/>
              <a:t>名称：九股金刚铃</a:t>
            </a:r>
            <a:endParaRPr lang="en-US" altLang="zh-CN" dirty="0" smtClean="0"/>
          </a:p>
          <a:p>
            <a:r>
              <a:rPr lang="zh-CN" altLang="en-US" dirty="0" smtClean="0"/>
              <a:t>尺寸：长</a:t>
            </a:r>
            <a:r>
              <a:rPr lang="en-US" altLang="zh-CN" dirty="0" smtClean="0"/>
              <a:t>160mm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313-323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备注：原款</a:t>
            </a:r>
            <a:r>
              <a:rPr lang="en-US" altLang="zh-CN" dirty="0" smtClean="0"/>
              <a:t>Q202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8549" y="4558813"/>
            <a:ext cx="3355892" cy="5242616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616271" y="5187384"/>
            <a:ext cx="2484984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字印位置（中轴股上方）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2551985" y="5369812"/>
            <a:ext cx="1039687" cy="766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6"/>
            <a:ext cx="70709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YR8013</a:t>
            </a:r>
          </a:p>
          <a:p>
            <a:r>
              <a:rPr lang="zh-CN" altLang="en-US" dirty="0" smtClean="0"/>
              <a:t>名称：镶石五股金刚杵</a:t>
            </a:r>
            <a:endParaRPr lang="en-US" altLang="zh-CN" dirty="0" smtClean="0"/>
          </a:p>
          <a:p>
            <a:r>
              <a:rPr lang="zh-CN" altLang="en-US" dirty="0" smtClean="0"/>
              <a:t>尺寸：长</a:t>
            </a:r>
            <a:r>
              <a:rPr lang="en-US" altLang="zh-CN" dirty="0" smtClean="0"/>
              <a:t>128mm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185-205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石头：白锆</a:t>
            </a:r>
            <a:r>
              <a:rPr lang="en-US" altLang="zh-CN" dirty="0" smtClean="0"/>
              <a:t>/132</a:t>
            </a:r>
            <a:r>
              <a:rPr lang="zh-CN" altLang="en-US" dirty="0" smtClean="0"/>
              <a:t>粒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备注：原款</a:t>
            </a:r>
            <a:r>
              <a:rPr lang="en-US" altLang="zh-CN" dirty="0" smtClean="0"/>
              <a:t>Q122</a:t>
            </a:r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132" y="4489204"/>
            <a:ext cx="3504426" cy="5159293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cxnSp>
        <p:nvCxnSpPr>
          <p:cNvPr id="4" name="直接连接符 3"/>
          <p:cNvCxnSpPr/>
          <p:nvPr/>
        </p:nvCxnSpPr>
        <p:spPr>
          <a:xfrm>
            <a:off x="2457392" y="5243689"/>
            <a:ext cx="1039687" cy="766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05912" y="5140087"/>
            <a:ext cx="2484984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字印位置（中轴股上方）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6"/>
            <a:ext cx="70709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YR8014</a:t>
            </a:r>
          </a:p>
          <a:p>
            <a:r>
              <a:rPr lang="zh-CN" altLang="en-US" dirty="0" smtClean="0"/>
              <a:t>名称：镶石五股金刚铃</a:t>
            </a:r>
            <a:endParaRPr lang="en-US" altLang="zh-CN" dirty="0" smtClean="0"/>
          </a:p>
          <a:p>
            <a:r>
              <a:rPr lang="zh-CN" altLang="en-US" dirty="0" smtClean="0"/>
              <a:t>尺寸：长</a:t>
            </a:r>
            <a:r>
              <a:rPr lang="en-US" altLang="zh-CN" dirty="0" smtClean="0"/>
              <a:t>160mm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330-342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石头：白锆</a:t>
            </a:r>
            <a:r>
              <a:rPr lang="en-US" altLang="zh-CN" dirty="0" smtClean="0"/>
              <a:t>/45</a:t>
            </a:r>
            <a:r>
              <a:rPr lang="zh-CN" altLang="en-US" dirty="0" smtClean="0"/>
              <a:t>粒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备注：原款</a:t>
            </a:r>
            <a:r>
              <a:rPr lang="en-US" altLang="zh-CN" dirty="0" smtClean="0"/>
              <a:t>Q203</a:t>
            </a:r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755" y="4328961"/>
            <a:ext cx="3590604" cy="5477192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cxnSp>
        <p:nvCxnSpPr>
          <p:cNvPr id="4" name="直接连接符 3"/>
          <p:cNvCxnSpPr/>
          <p:nvPr/>
        </p:nvCxnSpPr>
        <p:spPr>
          <a:xfrm>
            <a:off x="2615047" y="5306750"/>
            <a:ext cx="1039687" cy="766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37443" y="5124321"/>
            <a:ext cx="2484984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字印位置（中轴股上方）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6"/>
            <a:ext cx="70709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YR8015</a:t>
            </a:r>
          </a:p>
          <a:p>
            <a:r>
              <a:rPr lang="zh-CN" altLang="en-US" dirty="0" smtClean="0"/>
              <a:t>名称：卷叶五股金刚杵</a:t>
            </a:r>
            <a:endParaRPr lang="en-US" altLang="zh-CN" dirty="0" smtClean="0"/>
          </a:p>
          <a:p>
            <a:r>
              <a:rPr lang="zh-CN" altLang="en-US" dirty="0" smtClean="0"/>
              <a:t>尺寸：长</a:t>
            </a:r>
            <a:r>
              <a:rPr lang="en-US" altLang="zh-CN" dirty="0" smtClean="0"/>
              <a:t>200mm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470-490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石头：白锆</a:t>
            </a:r>
            <a:r>
              <a:rPr lang="en-US" altLang="zh-CN" dirty="0" smtClean="0"/>
              <a:t>/16</a:t>
            </a:r>
            <a:r>
              <a:rPr lang="zh-CN" altLang="en-US" dirty="0" smtClean="0"/>
              <a:t>粒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备注：原款</a:t>
            </a:r>
            <a:r>
              <a:rPr lang="en-US" altLang="zh-CN" dirty="0" smtClean="0"/>
              <a:t>Q118</a:t>
            </a:r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233" y="4696948"/>
            <a:ext cx="4175698" cy="4131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连接符 3"/>
          <p:cNvCxnSpPr/>
          <p:nvPr/>
        </p:nvCxnSpPr>
        <p:spPr>
          <a:xfrm>
            <a:off x="4002413" y="5748184"/>
            <a:ext cx="1039687" cy="766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35622" y="5581522"/>
            <a:ext cx="2484984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字印位置（中轴股上方）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6"/>
            <a:ext cx="70709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YR8017</a:t>
            </a:r>
          </a:p>
          <a:p>
            <a:r>
              <a:rPr lang="zh-CN" altLang="en-US" dirty="0" smtClean="0"/>
              <a:t>名称：五股金刚杵</a:t>
            </a:r>
            <a:endParaRPr lang="en-US" altLang="zh-CN" dirty="0" smtClean="0"/>
          </a:p>
          <a:p>
            <a:r>
              <a:rPr lang="zh-CN" altLang="en-US" dirty="0" smtClean="0"/>
              <a:t>尺寸：长</a:t>
            </a:r>
            <a:r>
              <a:rPr lang="en-US" altLang="zh-CN" dirty="0" smtClean="0"/>
              <a:t>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430-450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备注：原款</a:t>
            </a:r>
            <a:r>
              <a:rPr lang="en-US" altLang="zh-CN" dirty="0" smtClean="0"/>
              <a:t>Q126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936" y="4554577"/>
            <a:ext cx="3824069" cy="399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连接符 3"/>
          <p:cNvCxnSpPr/>
          <p:nvPr/>
        </p:nvCxnSpPr>
        <p:spPr>
          <a:xfrm>
            <a:off x="3765929" y="5685123"/>
            <a:ext cx="1039687" cy="766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6"/>
            <a:ext cx="70709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YR8002</a:t>
            </a:r>
          </a:p>
          <a:p>
            <a:r>
              <a:rPr lang="zh-CN" altLang="en-US" dirty="0" smtClean="0"/>
              <a:t>名称：九股金刚铃</a:t>
            </a:r>
            <a:endParaRPr lang="en-US" altLang="zh-CN" dirty="0" smtClean="0"/>
          </a:p>
          <a:p>
            <a:r>
              <a:rPr lang="zh-CN" altLang="en-US" dirty="0" smtClean="0"/>
              <a:t>尺寸：长</a:t>
            </a:r>
            <a:r>
              <a:rPr lang="en-US" altLang="zh-CN" dirty="0" smtClean="0"/>
              <a:t>170mm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640-670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工艺说明：分件倒模，做旧后再抛亮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7653" y="4718308"/>
            <a:ext cx="3632912" cy="5031421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cxnSp>
        <p:nvCxnSpPr>
          <p:cNvPr id="5" name="直接连接符 4"/>
          <p:cNvCxnSpPr/>
          <p:nvPr/>
        </p:nvCxnSpPr>
        <p:spPr>
          <a:xfrm>
            <a:off x="2394330" y="5432873"/>
            <a:ext cx="1039687" cy="766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90147" y="5313509"/>
            <a:ext cx="2484984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字印位置（中轴股上方）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6"/>
            <a:ext cx="70709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YR8003</a:t>
            </a:r>
          </a:p>
          <a:p>
            <a:r>
              <a:rPr lang="zh-CN" altLang="en-US" dirty="0" smtClean="0"/>
              <a:t>名称：五股金刚杵</a:t>
            </a:r>
            <a:endParaRPr lang="en-US" altLang="zh-CN" dirty="0" smtClean="0"/>
          </a:p>
          <a:p>
            <a:r>
              <a:rPr lang="zh-CN" altLang="en-US" dirty="0" smtClean="0"/>
              <a:t>尺寸：长</a:t>
            </a:r>
            <a:r>
              <a:rPr lang="en-US" altLang="zh-CN" dirty="0" smtClean="0"/>
              <a:t>134mm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240-270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工艺说明：分件倒模，做旧后再抛亮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048" y="4392092"/>
            <a:ext cx="3590377" cy="5335233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cxnSp>
        <p:nvCxnSpPr>
          <p:cNvPr id="4" name="直接连接符 3"/>
          <p:cNvCxnSpPr/>
          <p:nvPr/>
        </p:nvCxnSpPr>
        <p:spPr>
          <a:xfrm>
            <a:off x="2315503" y="5243687"/>
            <a:ext cx="1039687" cy="766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348258" y="5124323"/>
            <a:ext cx="2484984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字印位置（中轴股上方）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6"/>
            <a:ext cx="70709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YR8004</a:t>
            </a:r>
          </a:p>
          <a:p>
            <a:r>
              <a:rPr lang="zh-CN" altLang="en-US" dirty="0" smtClean="0"/>
              <a:t>名称：五股金刚铃</a:t>
            </a:r>
            <a:endParaRPr lang="en-US" altLang="zh-CN" dirty="0" smtClean="0"/>
          </a:p>
          <a:p>
            <a:r>
              <a:rPr lang="zh-CN" altLang="en-US" dirty="0" smtClean="0"/>
              <a:t>尺寸：长</a:t>
            </a:r>
            <a:r>
              <a:rPr lang="en-US" altLang="zh-CN" dirty="0" smtClean="0"/>
              <a:t>175mm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640-670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工艺说明：分件倒模，做旧后再抛亮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4156" y="4347971"/>
            <a:ext cx="3475015" cy="5237463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cxnSp>
        <p:nvCxnSpPr>
          <p:cNvPr id="5" name="直接连接符 4"/>
          <p:cNvCxnSpPr/>
          <p:nvPr/>
        </p:nvCxnSpPr>
        <p:spPr>
          <a:xfrm>
            <a:off x="2283971" y="5117563"/>
            <a:ext cx="1039687" cy="766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48258" y="4966667"/>
            <a:ext cx="2484984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字印位置（中轴股上方）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6"/>
            <a:ext cx="70709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YR8004</a:t>
            </a:r>
          </a:p>
          <a:p>
            <a:r>
              <a:rPr lang="zh-CN" altLang="en-US" dirty="0" smtClean="0"/>
              <a:t>名称：五股金刚铃</a:t>
            </a:r>
            <a:endParaRPr lang="en-US" altLang="zh-CN" dirty="0" smtClean="0"/>
          </a:p>
          <a:p>
            <a:r>
              <a:rPr lang="zh-CN" altLang="en-US" dirty="0" smtClean="0"/>
              <a:t>尺寸：长</a:t>
            </a:r>
            <a:r>
              <a:rPr lang="en-US" altLang="zh-CN" dirty="0" smtClean="0"/>
              <a:t>175mm</a:t>
            </a:r>
          </a:p>
          <a:p>
            <a:r>
              <a:rPr lang="zh-CN" altLang="en-US" dirty="0" smtClean="0"/>
              <a:t>重量</a:t>
            </a:r>
            <a:r>
              <a:rPr lang="en-US" altLang="zh-CN" dirty="0" smtClean="0"/>
              <a:t>(</a:t>
            </a:r>
            <a:r>
              <a:rPr lang="zh-CN" altLang="en-US" dirty="0" smtClean="0"/>
              <a:t>银）：</a:t>
            </a:r>
            <a:r>
              <a:rPr lang="en-US" altLang="zh-CN" dirty="0" smtClean="0"/>
              <a:t>133-147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重量（铜）：</a:t>
            </a:r>
            <a:r>
              <a:rPr lang="en-US" altLang="zh-CN" dirty="0" smtClean="0"/>
              <a:t>360 (</a:t>
            </a:r>
            <a:r>
              <a:rPr lang="zh-CN" altLang="en-US" dirty="0" smtClean="0"/>
              <a:t>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  <a:r>
              <a:rPr lang="zh-CN" altLang="en-US" dirty="0" smtClean="0"/>
              <a:t>银</a:t>
            </a:r>
            <a:r>
              <a:rPr lang="en-US" altLang="zh-CN" dirty="0" smtClean="0"/>
              <a:t>+</a:t>
            </a:r>
            <a:r>
              <a:rPr lang="zh-CN" altLang="en-US" dirty="0" smtClean="0"/>
              <a:t>铜</a:t>
            </a:r>
            <a:endParaRPr lang="en-US" altLang="zh-CN" dirty="0" smtClean="0"/>
          </a:p>
          <a:p>
            <a:r>
              <a:rPr lang="zh-CN" altLang="en-US" dirty="0" smtClean="0"/>
              <a:t>工艺说明：分件倒模，做旧后再抛亮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4156" y="4347971"/>
            <a:ext cx="3475015" cy="5237463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cxnSp>
        <p:nvCxnSpPr>
          <p:cNvPr id="4" name="直接连接符 3"/>
          <p:cNvCxnSpPr/>
          <p:nvPr/>
        </p:nvCxnSpPr>
        <p:spPr>
          <a:xfrm>
            <a:off x="2283971" y="5022971"/>
            <a:ext cx="1039687" cy="766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16727" y="4903605"/>
            <a:ext cx="2484984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字印位置（中轴股上方）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6"/>
            <a:ext cx="70709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YR8005</a:t>
            </a:r>
          </a:p>
          <a:p>
            <a:r>
              <a:rPr lang="zh-CN" altLang="en-US" dirty="0" smtClean="0"/>
              <a:t>名称：五股金刚杵</a:t>
            </a:r>
            <a:endParaRPr lang="en-US" altLang="zh-CN" dirty="0" smtClean="0"/>
          </a:p>
          <a:p>
            <a:r>
              <a:rPr lang="zh-CN" altLang="en-US" dirty="0" smtClean="0"/>
              <a:t>尺寸：长</a:t>
            </a:r>
            <a:r>
              <a:rPr lang="en-US" altLang="zh-CN" dirty="0" smtClean="0"/>
              <a:t>74mm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44-48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工艺说明：分件倒模，做旧后再抛亮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179" y="4525496"/>
            <a:ext cx="3741410" cy="5154532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cxnSp>
        <p:nvCxnSpPr>
          <p:cNvPr id="4" name="直接连接符 3"/>
          <p:cNvCxnSpPr/>
          <p:nvPr/>
        </p:nvCxnSpPr>
        <p:spPr>
          <a:xfrm>
            <a:off x="2662343" y="5275220"/>
            <a:ext cx="1039687" cy="766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27085" y="5092792"/>
            <a:ext cx="2484984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字印位置（中轴股上方）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6"/>
            <a:ext cx="70709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YR8006</a:t>
            </a:r>
          </a:p>
          <a:p>
            <a:r>
              <a:rPr lang="zh-CN" altLang="en-US" dirty="0" smtClean="0"/>
              <a:t>名称：五股金刚铃</a:t>
            </a:r>
            <a:endParaRPr lang="en-US" altLang="zh-CN" dirty="0" smtClean="0"/>
          </a:p>
          <a:p>
            <a:r>
              <a:rPr lang="zh-CN" altLang="en-US" dirty="0" smtClean="0"/>
              <a:t>尺寸：长</a:t>
            </a:r>
            <a:r>
              <a:rPr lang="en-US" altLang="zh-CN" dirty="0" smtClean="0"/>
              <a:t>103mm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130-142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工艺说明：分件倒模，做旧后再抛亮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73" y="4440102"/>
            <a:ext cx="3410408" cy="5507939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679333" y="4966667"/>
            <a:ext cx="2484984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字印位置（中轴股上方）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2615046" y="5149096"/>
            <a:ext cx="1039687" cy="766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6"/>
            <a:ext cx="70709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YR8006</a:t>
            </a:r>
          </a:p>
          <a:p>
            <a:r>
              <a:rPr lang="zh-CN" altLang="en-US" dirty="0" smtClean="0"/>
              <a:t>名称：五股金刚铃</a:t>
            </a:r>
            <a:endParaRPr lang="en-US" altLang="zh-CN" dirty="0" smtClean="0"/>
          </a:p>
          <a:p>
            <a:r>
              <a:rPr lang="zh-CN" altLang="en-US" dirty="0" smtClean="0"/>
              <a:t>尺寸：长</a:t>
            </a:r>
            <a:r>
              <a:rPr lang="en-US" altLang="zh-CN" dirty="0" smtClean="0"/>
              <a:t>103mm</a:t>
            </a:r>
          </a:p>
          <a:p>
            <a:r>
              <a:rPr lang="zh-CN" altLang="en-US" dirty="0" smtClean="0"/>
              <a:t>重量（银）：</a:t>
            </a:r>
            <a:r>
              <a:rPr lang="en-US" altLang="zh-CN" dirty="0" smtClean="0"/>
              <a:t>35-40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重量（铜）：</a:t>
            </a:r>
            <a:r>
              <a:rPr lang="en-US" altLang="zh-CN" dirty="0" smtClean="0"/>
              <a:t>85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  <a:r>
              <a:rPr lang="zh-CN" altLang="en-US" dirty="0" smtClean="0"/>
              <a:t>银</a:t>
            </a:r>
            <a:r>
              <a:rPr lang="en-US" altLang="zh-CN" dirty="0" smtClean="0"/>
              <a:t>+</a:t>
            </a:r>
            <a:r>
              <a:rPr lang="zh-CN" altLang="en-US" dirty="0" smtClean="0"/>
              <a:t>铜</a:t>
            </a:r>
            <a:endParaRPr lang="en-US" altLang="zh-CN" dirty="0" smtClean="0"/>
          </a:p>
          <a:p>
            <a:r>
              <a:rPr lang="zh-CN" altLang="en-US" dirty="0" smtClean="0"/>
              <a:t>工艺说明：分件倒模，做旧后再抛亮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73" y="4440102"/>
            <a:ext cx="3410408" cy="5507939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cxnSp>
        <p:nvCxnSpPr>
          <p:cNvPr id="4" name="直接连接符 3"/>
          <p:cNvCxnSpPr/>
          <p:nvPr/>
        </p:nvCxnSpPr>
        <p:spPr>
          <a:xfrm>
            <a:off x="2599281" y="5149095"/>
            <a:ext cx="1039687" cy="766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63567" y="4950901"/>
            <a:ext cx="2484984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字印位置（中轴股上方）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6"/>
            <a:ext cx="6872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YR8009</a:t>
            </a:r>
          </a:p>
          <a:p>
            <a:r>
              <a:rPr lang="zh-CN" altLang="en-US" dirty="0" smtClean="0"/>
              <a:t>名称：五股金刚杵</a:t>
            </a:r>
            <a:endParaRPr lang="en-US" altLang="zh-CN" dirty="0" smtClean="0"/>
          </a:p>
          <a:p>
            <a:r>
              <a:rPr lang="zh-CN" altLang="en-US" dirty="0" smtClean="0"/>
              <a:t>尺寸：长</a:t>
            </a:r>
            <a:r>
              <a:rPr lang="en-US" altLang="zh-CN" dirty="0" smtClean="0"/>
              <a:t>90mm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39-43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工艺说明：</a:t>
            </a:r>
            <a:endParaRPr lang="en-US" altLang="zh-CN" dirty="0" smtClean="0"/>
          </a:p>
          <a:p>
            <a:r>
              <a:rPr lang="zh-CN" altLang="en-US" dirty="0" smtClean="0"/>
              <a:t>备注：原款</a:t>
            </a:r>
            <a:r>
              <a:rPr lang="en-US" altLang="zh-CN" dirty="0" smtClean="0"/>
              <a:t>Q201A</a:t>
            </a:r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972" y="4667579"/>
            <a:ext cx="3642599" cy="537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直接连接符 3"/>
          <p:cNvCxnSpPr/>
          <p:nvPr/>
        </p:nvCxnSpPr>
        <p:spPr>
          <a:xfrm>
            <a:off x="2441626" y="5874308"/>
            <a:ext cx="1039687" cy="766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05913" y="5739177"/>
            <a:ext cx="2484984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字印位置（中轴股上方）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295</TotalTime>
  <Words>792</Words>
  <Application>Microsoft Office PowerPoint</Application>
  <PresentationFormat>自定义</PresentationFormat>
  <Paragraphs>154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沉稳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品名：经文吊坠-六字真言</dc:title>
  <dc:creator>LHCan</dc:creator>
  <cp:lastModifiedBy>李胜福</cp:lastModifiedBy>
  <cp:revision>42</cp:revision>
  <dcterms:created xsi:type="dcterms:W3CDTF">2015-05-05T08:02:14Z</dcterms:created>
  <dcterms:modified xsi:type="dcterms:W3CDTF">2017-07-18T02:49:25Z</dcterms:modified>
</cp:coreProperties>
</file>