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notesMasterIdLst>
    <p:notesMasterId r:id="rId13"/>
  </p:notesMasterIdLst>
  <p:handoutMasterIdLst>
    <p:handoutMasterId r:id="rId14"/>
  </p:handout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</p:sldIdLst>
  <p:sldSz cx="7561263" cy="10621963"/>
  <p:notesSz cx="6888163" cy="10017125"/>
  <p:defaultTextStyle>
    <a:defPPr>
      <a:defRPr lang="zh-CN"/>
    </a:defPPr>
    <a:lvl1pPr marL="0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9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1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5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69" autoAdjust="0"/>
    <p:restoredTop sz="94660" autoAdjust="0"/>
  </p:normalViewPr>
  <p:slideViewPr>
    <p:cSldViewPr snapToGrid="0">
      <p:cViewPr>
        <p:scale>
          <a:sx n="60" d="100"/>
          <a:sy n="60" d="100"/>
        </p:scale>
        <p:origin x="-2124" y="78"/>
      </p:cViewPr>
      <p:guideLst>
        <p:guide orient="horz" pos="3346"/>
        <p:guide pos="23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r">
              <a:defRPr sz="1300"/>
            </a:lvl1pPr>
          </a:lstStyle>
          <a:p>
            <a:fld id="{8B2CB3C6-BEB5-4F0D-92D3-C5013D897C5E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01699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r">
              <a:defRPr sz="1300"/>
            </a:lvl1pPr>
          </a:lstStyle>
          <a:p>
            <a:fld id="{ED1BA758-8AE4-43C6-9D3D-EF75488E44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r">
              <a:defRPr sz="1300"/>
            </a:lvl1pPr>
          </a:lstStyle>
          <a:p>
            <a:fld id="{7C5793A7-EA24-400D-8D6F-6FC2615680ED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06613" y="750888"/>
            <a:ext cx="2674937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7" tIns="48299" rIns="96597" bIns="48299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818" y="4758136"/>
            <a:ext cx="5510530" cy="4507706"/>
          </a:xfrm>
          <a:prstGeom prst="rect">
            <a:avLst/>
          </a:prstGeom>
        </p:spPr>
        <p:txBody>
          <a:bodyPr vert="horz" lIns="96597" tIns="48299" rIns="96597" bIns="4829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1699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r">
              <a:defRPr sz="1300"/>
            </a:lvl1pPr>
          </a:lstStyle>
          <a:p>
            <a:fld id="{1CB6920D-CFD7-485D-9421-89CD12F427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9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21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95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36103" y="226602"/>
            <a:ext cx="7289057" cy="3880557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383880" y="590111"/>
            <a:ext cx="6805137" cy="3422633"/>
          </a:xfrm>
        </p:spPr>
        <p:txBody>
          <a:bodyPr lIns="51952" rIns="259758" anchor="b">
            <a:normAutofit/>
          </a:bodyPr>
          <a:lstStyle>
            <a:lvl1pPr marL="0" algn="r">
              <a:defRPr sz="55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764295" y="4366807"/>
            <a:ext cx="5424722" cy="2714502"/>
          </a:xfrm>
        </p:spPr>
        <p:txBody>
          <a:bodyPr lIns="51952" rIns="280539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519516" indent="0" algn="ctr">
              <a:buNone/>
            </a:lvl2pPr>
            <a:lvl3pPr marL="1039033" indent="0" algn="ctr">
              <a:buNone/>
            </a:lvl3pPr>
            <a:lvl4pPr marL="1558549" indent="0" algn="ctr">
              <a:buNone/>
            </a:lvl4pPr>
            <a:lvl5pPr marL="2078065" indent="0" algn="ctr">
              <a:buNone/>
            </a:lvl5pPr>
            <a:lvl6pPr marL="2597582" indent="0" algn="ctr">
              <a:buNone/>
            </a:lvl6pPr>
            <a:lvl7pPr marL="3117098" indent="0" algn="ctr">
              <a:buNone/>
            </a:lvl7pPr>
            <a:lvl8pPr marL="3636615" indent="0" algn="ctr">
              <a:buNone/>
            </a:lvl8pPr>
            <a:lvl9pPr marL="4156131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4599769" y="10081423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7143634" y="10081423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323222" y="10081423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481916" y="425372"/>
            <a:ext cx="1701284" cy="9063092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8063" y="425372"/>
            <a:ext cx="4977831" cy="906309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86547" y="2206462"/>
            <a:ext cx="6616105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27016" y="5060776"/>
            <a:ext cx="6124623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7340" y="771681"/>
            <a:ext cx="6427074" cy="4229902"/>
          </a:xfrm>
        </p:spPr>
        <p:txBody>
          <a:bodyPr rIns="114294"/>
          <a:lstStyle>
            <a:lvl1pPr algn="r">
              <a:buNone/>
              <a:defRPr sz="45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7288" y="5092151"/>
            <a:ext cx="6427074" cy="2338306"/>
          </a:xfrm>
        </p:spPr>
        <p:txBody>
          <a:bodyPr rIns="145465" anchor="t"/>
          <a:lstStyle>
            <a:lvl1pPr marL="0" indent="0" algn="r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4599769" y="10088651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7143634" y="10088651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323222" y="10088651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8063" y="2549271"/>
            <a:ext cx="3339558" cy="70104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43642" y="2549271"/>
            <a:ext cx="3339558" cy="70104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145394" y="10090041"/>
            <a:ext cx="383924" cy="424879"/>
          </a:xfrm>
        </p:spPr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6547" y="2206462"/>
            <a:ext cx="6616105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09992" y="3353579"/>
            <a:ext cx="3100118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3969663" y="3353579"/>
            <a:ext cx="3100118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63" y="390228"/>
            <a:ext cx="6805137" cy="1770328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8063" y="2377649"/>
            <a:ext cx="3340871" cy="990890"/>
          </a:xfrm>
        </p:spPr>
        <p:txBody>
          <a:bodyPr anchor="b">
            <a:noAutofit/>
          </a:bodyPr>
          <a:lstStyle>
            <a:lvl1pPr marL="103903" indent="0" algn="l">
              <a:spcBef>
                <a:spcPts val="0"/>
              </a:spcBef>
              <a:buNone/>
              <a:defRPr sz="2500" b="0" cap="all" baseline="0"/>
            </a:lvl1pPr>
            <a:lvl2pPr>
              <a:buNone/>
              <a:defRPr sz="23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3841017" y="2377649"/>
            <a:ext cx="3342183" cy="990890"/>
          </a:xfrm>
        </p:spPr>
        <p:txBody>
          <a:bodyPr anchor="b">
            <a:noAutofit/>
          </a:bodyPr>
          <a:lstStyle>
            <a:lvl1pPr marL="103903" indent="0" algn="l">
              <a:spcBef>
                <a:spcPts val="0"/>
              </a:spcBef>
              <a:buNone/>
              <a:defRPr sz="2500" b="0" cap="all" baseline="0"/>
            </a:lvl1pPr>
            <a:lvl2pPr>
              <a:buNone/>
              <a:defRPr sz="23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78063" y="3658678"/>
            <a:ext cx="3340871" cy="6105170"/>
          </a:xfrm>
        </p:spPr>
        <p:txBody>
          <a:bodyPr lIns="103903"/>
          <a:lstStyle>
            <a:lvl1pPr>
              <a:defRPr sz="25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41017" y="3658678"/>
            <a:ext cx="3342183" cy="6105170"/>
          </a:xfrm>
        </p:spPr>
        <p:txBody>
          <a:bodyPr/>
          <a:lstStyle>
            <a:lvl1pPr>
              <a:defRPr sz="25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145394" y="10090041"/>
            <a:ext cx="383924" cy="424879"/>
          </a:xfrm>
        </p:spPr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63" y="392195"/>
            <a:ext cx="6805137" cy="1770328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6547" y="2206462"/>
            <a:ext cx="6616105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182139" y="1638143"/>
            <a:ext cx="3100118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4066" y="472087"/>
            <a:ext cx="3251343" cy="1180218"/>
          </a:xfrm>
        </p:spPr>
        <p:txBody>
          <a:bodyPr anchor="b"/>
          <a:lstStyle>
            <a:lvl1pPr marL="0" algn="r">
              <a:buNone/>
              <a:defRPr sz="23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104066" y="1715436"/>
            <a:ext cx="3251343" cy="165230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89032" y="3422633"/>
            <a:ext cx="7166377" cy="6160739"/>
          </a:xfrm>
        </p:spPr>
        <p:txBody>
          <a:bodyPr/>
          <a:lstStyle>
            <a:lvl1pPr marL="332490">
              <a:defRPr sz="3600"/>
            </a:lvl1pPr>
            <a:lvl2pPr marL="675371">
              <a:defRPr sz="3200"/>
            </a:lvl2pPr>
            <a:lvl3pPr marL="935129">
              <a:defRPr sz="2700"/>
            </a:lvl3pPr>
            <a:lvl4pPr marL="1194888">
              <a:defRPr sz="2300"/>
            </a:lvl4pPr>
            <a:lvl5pPr marL="1433865">
              <a:defRPr sz="23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4599769" y="10088651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7143634" y="10088651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323222" y="10088651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172" y="7317352"/>
            <a:ext cx="4536758" cy="1029262"/>
          </a:xfrm>
        </p:spPr>
        <p:txBody>
          <a:bodyPr anchor="b"/>
          <a:lstStyle>
            <a:lvl1pPr marL="0" algn="r">
              <a:buNone/>
              <a:defRPr sz="23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14172" y="8346616"/>
            <a:ext cx="4536758" cy="1412939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252042" y="387001"/>
            <a:ext cx="7057179" cy="6727243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6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4599769" y="10081423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7143634" y="10081423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323222" y="10081423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36103" y="227812"/>
            <a:ext cx="7285775" cy="10168759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71179" y="9913833"/>
            <a:ext cx="3483163" cy="424879"/>
          </a:xfrm>
          <a:prstGeom prst="rect">
            <a:avLst/>
          </a:prstGeom>
        </p:spPr>
        <p:txBody>
          <a:bodyPr lIns="103903" tIns="51952" rIns="103903" bIns="51952"/>
          <a:lstStyle>
            <a:lvl1pPr algn="r" eaLnBrk="1" latinLnBrk="0" hangingPunct="1">
              <a:defRPr kumimoji="0" sz="15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99769" y="9913833"/>
            <a:ext cx="2482615" cy="424879"/>
          </a:xfrm>
          <a:prstGeom prst="rect">
            <a:avLst/>
          </a:prstGeom>
        </p:spPr>
        <p:txBody>
          <a:bodyPr lIns="103903" tIns="51952" rIns="103903" bIns="51952"/>
          <a:lstStyle>
            <a:lvl1pPr algn="l" eaLnBrk="1" latinLnBrk="0" hangingPunct="1">
              <a:defRPr kumimoji="0" sz="15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997B5FA-0921-464F-AAE1-844C04324D75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143634" y="10090041"/>
            <a:ext cx="383924" cy="424879"/>
          </a:xfrm>
          <a:prstGeom prst="rect">
            <a:avLst/>
          </a:prstGeom>
        </p:spPr>
        <p:txBody>
          <a:bodyPr lIns="103903" tIns="51952" rIns="103903" bIns="51952" anchor="ctr"/>
          <a:lstStyle>
            <a:lvl1pPr algn="r" eaLnBrk="1" latinLnBrk="0" hangingPunct="1">
              <a:defRPr kumimoji="0" sz="18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78063" y="392688"/>
            <a:ext cx="6805137" cy="1770328"/>
          </a:xfrm>
          <a:prstGeom prst="rect">
            <a:avLst/>
          </a:prstGeom>
        </p:spPr>
        <p:txBody>
          <a:bodyPr lIns="103903" tIns="51952" rIns="103903" bIns="51952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78063" y="2549761"/>
            <a:ext cx="6805137" cy="7010496"/>
          </a:xfrm>
          <a:prstGeom prst="rect">
            <a:avLst/>
          </a:prstGeom>
        </p:spPr>
        <p:txBody>
          <a:bodyPr lIns="103903" tIns="51952" rIns="103903" bIns="51952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marL="62342" algn="r" rtl="0" eaLnBrk="1" latinLnBrk="0" hangingPunct="1">
        <a:spcBef>
          <a:spcPct val="0"/>
        </a:spcBef>
        <a:buNone/>
        <a:defRPr kumimoji="0" sz="52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31913" indent="-331913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27323" indent="-259758" algn="l" rtl="0" eaLnBrk="1" latinLnBrk="0" hangingPunct="1">
        <a:spcBef>
          <a:spcPts val="455"/>
        </a:spcBef>
        <a:buClr>
          <a:schemeClr val="accent2"/>
        </a:buClr>
        <a:buSzPct val="90000"/>
        <a:buFontTx/>
        <a:buChar char="•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935129" indent="-21819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36" indent="-20780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743" indent="-20780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8549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66356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74162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81969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195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3903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585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780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975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170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366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56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800" y="434594"/>
            <a:ext cx="7137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SD0501</a:t>
            </a:r>
          </a:p>
          <a:p>
            <a:r>
              <a:rPr lang="zh-CN" altLang="en-US" dirty="0" smtClean="0"/>
              <a:t>名称：吉祥吊坠</a:t>
            </a:r>
            <a:r>
              <a:rPr lang="en-US" altLang="zh-CN" dirty="0" smtClean="0"/>
              <a:t>-</a:t>
            </a:r>
            <a:r>
              <a:rPr lang="zh-CN" altLang="en-US" dirty="0" smtClean="0"/>
              <a:t>八吉祥</a:t>
            </a:r>
            <a:endParaRPr lang="en-US" altLang="zh-CN" dirty="0" smtClean="0"/>
          </a:p>
          <a:p>
            <a:r>
              <a:rPr lang="zh-CN" altLang="en-US" dirty="0" smtClean="0"/>
              <a:t>尺寸：长</a:t>
            </a:r>
            <a:r>
              <a:rPr lang="en-US" altLang="zh-CN" dirty="0" smtClean="0"/>
              <a:t>65mm*</a:t>
            </a:r>
            <a:r>
              <a:rPr lang="zh-CN" altLang="en-US" dirty="0" smtClean="0"/>
              <a:t>宽</a:t>
            </a:r>
            <a:r>
              <a:rPr lang="en-US" altLang="zh-CN" dirty="0" smtClean="0"/>
              <a:t>18mm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22-24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产品说明：分件倒模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800" y="3997296"/>
            <a:ext cx="2354076" cy="288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5109" y="7077852"/>
            <a:ext cx="2317721" cy="30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直接连接符 8"/>
          <p:cNvCxnSpPr/>
          <p:nvPr/>
        </p:nvCxnSpPr>
        <p:spPr>
          <a:xfrm>
            <a:off x="1994959" y="5465953"/>
            <a:ext cx="981423" cy="460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947854" y="8428054"/>
            <a:ext cx="981423" cy="460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57115" y="9637058"/>
            <a:ext cx="133972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08783" y="8229531"/>
            <a:ext cx="2031685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背面做旧后抛亮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77444" y="5164332"/>
            <a:ext cx="1921135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正面做旧后抛亮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1974130" y="9778633"/>
            <a:ext cx="981423" cy="460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6927" y="417969"/>
            <a:ext cx="55779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SD0522</a:t>
            </a:r>
          </a:p>
          <a:p>
            <a:r>
              <a:rPr lang="zh-CN" altLang="en-US" dirty="0" smtClean="0"/>
              <a:t>名称：吉祥吊坠</a:t>
            </a:r>
            <a:r>
              <a:rPr lang="en-US" altLang="zh-CN" dirty="0" smtClean="0"/>
              <a:t>-</a:t>
            </a:r>
            <a:r>
              <a:rPr lang="zh-CN" altLang="en-US" dirty="0" smtClean="0"/>
              <a:t>光面玛尼石</a:t>
            </a:r>
            <a:endParaRPr lang="en-US" altLang="zh-CN" dirty="0" smtClean="0"/>
          </a:p>
          <a:p>
            <a:r>
              <a:rPr lang="zh-CN" altLang="en-US" dirty="0" smtClean="0"/>
              <a:t>尺寸：长</a:t>
            </a:r>
            <a:r>
              <a:rPr lang="en-US" altLang="zh-CN" dirty="0" smtClean="0"/>
              <a:t>35mm*</a:t>
            </a:r>
            <a:r>
              <a:rPr lang="zh-CN" altLang="en-US" dirty="0" smtClean="0"/>
              <a:t>宽</a:t>
            </a:r>
            <a:r>
              <a:rPr lang="en-US" altLang="zh-CN" dirty="0" smtClean="0"/>
              <a:t>22mm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13-14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配件：</a:t>
            </a:r>
            <a:r>
              <a:rPr lang="en-US" altLang="zh-CN" dirty="0" smtClean="0"/>
              <a:t>SP3421(</a:t>
            </a:r>
            <a:r>
              <a:rPr lang="zh-CN" altLang="en-US" dirty="0" smtClean="0"/>
              <a:t>云纹扣）</a:t>
            </a:r>
            <a:endParaRPr lang="en-US" altLang="zh-CN" dirty="0" smtClean="0"/>
          </a:p>
          <a:p>
            <a:r>
              <a:rPr lang="zh-CN" altLang="en-US" dirty="0" smtClean="0"/>
              <a:t>产品说明：分件倒模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3170" y="7090411"/>
            <a:ext cx="2628670" cy="3068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5942" y="3637337"/>
            <a:ext cx="2667725" cy="331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连接符 6"/>
          <p:cNvCxnSpPr/>
          <p:nvPr/>
        </p:nvCxnSpPr>
        <p:spPr>
          <a:xfrm>
            <a:off x="2307021" y="8633866"/>
            <a:ext cx="981423" cy="460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507578" y="5579560"/>
            <a:ext cx="981423" cy="460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061461" y="4119291"/>
            <a:ext cx="981423" cy="460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39748" y="3893537"/>
            <a:ext cx="1339723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云纹扣做旧后抛亮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16512" y="5362786"/>
            <a:ext cx="1339723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正面做旧后拉丝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63139" y="8420054"/>
            <a:ext cx="1339723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背面做旧后拉丝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31760" y="9447583"/>
            <a:ext cx="133972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2191407" y="9574542"/>
            <a:ext cx="981423" cy="460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417968"/>
            <a:ext cx="62596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SD0523</a:t>
            </a:r>
          </a:p>
          <a:p>
            <a:r>
              <a:rPr lang="zh-CN" altLang="en-US" dirty="0" smtClean="0"/>
              <a:t>名称：吉祥吊坠</a:t>
            </a:r>
            <a:r>
              <a:rPr lang="en-US" altLang="zh-CN" dirty="0" smtClean="0"/>
              <a:t>-</a:t>
            </a:r>
            <a:r>
              <a:rPr lang="zh-CN" altLang="en-US" dirty="0" smtClean="0"/>
              <a:t>宝伞</a:t>
            </a:r>
            <a:endParaRPr lang="en-US" altLang="zh-CN" dirty="0" smtClean="0"/>
          </a:p>
          <a:p>
            <a:r>
              <a:rPr lang="zh-CN" altLang="en-US" dirty="0" smtClean="0"/>
              <a:t>尺寸：长</a:t>
            </a:r>
            <a:r>
              <a:rPr lang="en-US" altLang="zh-CN" dirty="0" smtClean="0"/>
              <a:t>64mm*</a:t>
            </a:r>
            <a:r>
              <a:rPr lang="zh-CN" altLang="en-US" dirty="0" smtClean="0"/>
              <a:t>宽</a:t>
            </a:r>
            <a:r>
              <a:rPr lang="en-US" altLang="zh-CN" dirty="0" smtClean="0"/>
              <a:t>55mm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48.6-54.6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配件：</a:t>
            </a:r>
            <a:r>
              <a:rPr lang="en-US" altLang="zh-CN" dirty="0" smtClean="0"/>
              <a:t>SP3427(</a:t>
            </a:r>
            <a:r>
              <a:rPr lang="zh-CN" altLang="en-US" dirty="0" smtClean="0"/>
              <a:t>瓜子扣）</a:t>
            </a:r>
            <a:r>
              <a:rPr lang="en-US" altLang="zh-CN" dirty="0" smtClean="0"/>
              <a:t>+SP3704(</a:t>
            </a:r>
            <a:r>
              <a:rPr lang="zh-CN" altLang="en-US" dirty="0" smtClean="0"/>
              <a:t>宝伞</a:t>
            </a:r>
            <a:r>
              <a:rPr lang="zh-CN" altLang="en-US" dirty="0" smtClean="0"/>
              <a:t>）</a:t>
            </a:r>
            <a:r>
              <a:rPr lang="en-US" altLang="zh-CN" dirty="0" smtClean="0"/>
              <a:t>+SP3609(</a:t>
            </a:r>
            <a:r>
              <a:rPr lang="zh-CN" altLang="en-US" dirty="0" smtClean="0"/>
              <a:t>边框）</a:t>
            </a:r>
            <a:endParaRPr lang="en-US" altLang="zh-CN" dirty="0" smtClean="0"/>
          </a:p>
          <a:p>
            <a:r>
              <a:rPr lang="zh-CN" altLang="en-US" dirty="0" smtClean="0"/>
              <a:t>产品说明：分件倒模、冲压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1488" y="3623567"/>
            <a:ext cx="2768146" cy="3275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3352" y="6961867"/>
            <a:ext cx="2738364" cy="32320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直接连接符 5"/>
          <p:cNvCxnSpPr/>
          <p:nvPr/>
        </p:nvCxnSpPr>
        <p:spPr>
          <a:xfrm>
            <a:off x="2036523" y="3878222"/>
            <a:ext cx="981423" cy="460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740333" y="8588767"/>
            <a:ext cx="981423" cy="460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776356" y="4900687"/>
            <a:ext cx="981423" cy="460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23982" y="3659060"/>
            <a:ext cx="1339723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瓜子扣做旧后抛亮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09138" y="4759109"/>
            <a:ext cx="1339723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边框做旧后抛光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94790" y="8436107"/>
            <a:ext cx="1339723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背面效果待定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21364" y="9656836"/>
            <a:ext cx="133972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2247113" y="5834484"/>
            <a:ext cx="981423" cy="460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45654" y="5609778"/>
            <a:ext cx="1339723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宝伞做旧后抛光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1931037" y="9828987"/>
            <a:ext cx="981423" cy="460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051" y="401343"/>
            <a:ext cx="61432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SD0503</a:t>
            </a:r>
          </a:p>
          <a:p>
            <a:r>
              <a:rPr lang="zh-CN" altLang="en-US" dirty="0" smtClean="0"/>
              <a:t>名称：吉祥吊坠</a:t>
            </a:r>
            <a:r>
              <a:rPr lang="en-US" altLang="zh-CN" dirty="0" smtClean="0"/>
              <a:t>-</a:t>
            </a:r>
            <a:r>
              <a:rPr lang="zh-CN" altLang="en-US" dirty="0" smtClean="0"/>
              <a:t>合十印</a:t>
            </a:r>
            <a:endParaRPr lang="en-US" altLang="zh-CN" dirty="0" smtClean="0"/>
          </a:p>
          <a:p>
            <a:r>
              <a:rPr lang="zh-CN" altLang="en-US" dirty="0" smtClean="0"/>
              <a:t>尺寸：长</a:t>
            </a:r>
            <a:r>
              <a:rPr lang="en-US" altLang="zh-CN" dirty="0" smtClean="0"/>
              <a:t>32mm*</a:t>
            </a:r>
            <a:r>
              <a:rPr lang="zh-CN" altLang="en-US" dirty="0" smtClean="0"/>
              <a:t>宽</a:t>
            </a:r>
            <a:r>
              <a:rPr lang="en-US" altLang="zh-CN" dirty="0" smtClean="0"/>
              <a:t>22mm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12-13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配件：</a:t>
            </a:r>
            <a:r>
              <a:rPr lang="en-US" altLang="zh-CN" dirty="0" smtClean="0"/>
              <a:t>SP3419(</a:t>
            </a:r>
            <a:r>
              <a:rPr lang="zh-CN" altLang="en-US" dirty="0" smtClean="0"/>
              <a:t>云纹扣）</a:t>
            </a:r>
            <a:endParaRPr lang="en-US" altLang="zh-CN" dirty="0" smtClean="0"/>
          </a:p>
          <a:p>
            <a:r>
              <a:rPr lang="zh-CN" altLang="en-US" dirty="0" smtClean="0"/>
              <a:t>产品说明：分件倒模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1486" y="3697431"/>
            <a:ext cx="2534099" cy="3214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0646" y="6989009"/>
            <a:ext cx="2558316" cy="31026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直接连接符 5"/>
          <p:cNvCxnSpPr/>
          <p:nvPr/>
        </p:nvCxnSpPr>
        <p:spPr>
          <a:xfrm>
            <a:off x="2452159" y="8682978"/>
            <a:ext cx="981423" cy="460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105796" y="5643291"/>
            <a:ext cx="981423" cy="460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861955" y="4086040"/>
            <a:ext cx="981423" cy="460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98646" y="9279706"/>
            <a:ext cx="133972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23241" y="8497067"/>
            <a:ext cx="1339723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背面做旧后抛亮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3378" y="5457379"/>
            <a:ext cx="1339723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正面做旧后抛亮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63269" y="3913983"/>
            <a:ext cx="1339723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云纹扣做旧再抛亮</a:t>
            </a:r>
            <a:endParaRPr lang="en-US" altLang="zh-CN" dirty="0" smtClean="0"/>
          </a:p>
        </p:txBody>
      </p:sp>
      <p:cxnSp>
        <p:nvCxnSpPr>
          <p:cNvPr id="15" name="直接连接符 14"/>
          <p:cNvCxnSpPr/>
          <p:nvPr/>
        </p:nvCxnSpPr>
        <p:spPr>
          <a:xfrm>
            <a:off x="2289249" y="9434467"/>
            <a:ext cx="981423" cy="460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79" y="3815255"/>
            <a:ext cx="455394" cy="455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97804" y="7245460"/>
            <a:ext cx="462071" cy="462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0425" y="434594"/>
            <a:ext cx="71208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SD0504</a:t>
            </a:r>
          </a:p>
          <a:p>
            <a:r>
              <a:rPr lang="zh-CN" altLang="en-US" dirty="0" smtClean="0"/>
              <a:t>名称：吉祥吊坠</a:t>
            </a:r>
            <a:r>
              <a:rPr lang="en-US" altLang="zh-CN" dirty="0" smtClean="0"/>
              <a:t>-</a:t>
            </a:r>
            <a:r>
              <a:rPr lang="zh-CN" altLang="en-US" dirty="0" smtClean="0"/>
              <a:t>禅定印</a:t>
            </a:r>
            <a:endParaRPr lang="en-US" altLang="zh-CN" dirty="0" smtClean="0"/>
          </a:p>
          <a:p>
            <a:r>
              <a:rPr lang="zh-CN" altLang="en-US" dirty="0" smtClean="0"/>
              <a:t>尺寸：长</a:t>
            </a:r>
            <a:r>
              <a:rPr lang="en-US" altLang="zh-CN" dirty="0" smtClean="0"/>
              <a:t>33mm*</a:t>
            </a:r>
            <a:r>
              <a:rPr lang="zh-CN" altLang="en-US" dirty="0" smtClean="0"/>
              <a:t>宽</a:t>
            </a:r>
            <a:r>
              <a:rPr lang="en-US" altLang="zh-CN" dirty="0" smtClean="0"/>
              <a:t>23mm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18-20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配件：</a:t>
            </a:r>
            <a:r>
              <a:rPr lang="en-US" altLang="zh-CN" dirty="0" smtClean="0"/>
              <a:t>SP3419(</a:t>
            </a:r>
            <a:r>
              <a:rPr lang="zh-CN" altLang="en-US" dirty="0" smtClean="0"/>
              <a:t>云纹扣）</a:t>
            </a:r>
            <a:endParaRPr lang="en-US" altLang="zh-CN" dirty="0" smtClean="0"/>
          </a:p>
          <a:p>
            <a:r>
              <a:rPr lang="zh-CN" altLang="en-US" dirty="0" smtClean="0"/>
              <a:t>产品说明：分件倒模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926" y="4006823"/>
            <a:ext cx="265747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129" y="7357195"/>
            <a:ext cx="2683817" cy="273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连接符 6"/>
          <p:cNvCxnSpPr/>
          <p:nvPr/>
        </p:nvCxnSpPr>
        <p:spPr>
          <a:xfrm>
            <a:off x="2305301" y="8507742"/>
            <a:ext cx="981423" cy="460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357948" y="6078324"/>
            <a:ext cx="981423" cy="460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028210" y="4401923"/>
            <a:ext cx="981423" cy="460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34706" y="8192935"/>
            <a:ext cx="1339723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背面做旧后抛亮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58648" y="5845785"/>
            <a:ext cx="1339723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正面做旧后抛亮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9524" y="4213241"/>
            <a:ext cx="1339723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SP3419(</a:t>
            </a:r>
            <a:r>
              <a:rPr lang="zh-CN" altLang="en-US" dirty="0" smtClean="0"/>
              <a:t>云纹扣）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87560" y="9354328"/>
            <a:ext cx="133972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2268515" y="9511480"/>
            <a:ext cx="981423" cy="460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467845"/>
            <a:ext cx="70709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SD0505</a:t>
            </a:r>
          </a:p>
          <a:p>
            <a:r>
              <a:rPr lang="zh-CN" altLang="en-US" dirty="0" smtClean="0"/>
              <a:t>名称：吉祥吊坠</a:t>
            </a:r>
            <a:r>
              <a:rPr lang="en-US" altLang="zh-CN" dirty="0" smtClean="0"/>
              <a:t>-</a:t>
            </a:r>
            <a:r>
              <a:rPr lang="zh-CN" altLang="en-US" dirty="0" smtClean="0"/>
              <a:t>香囊（蝉）</a:t>
            </a:r>
            <a:endParaRPr lang="en-US" altLang="zh-CN" dirty="0" smtClean="0"/>
          </a:p>
          <a:p>
            <a:r>
              <a:rPr lang="zh-CN" altLang="en-US" dirty="0" smtClean="0"/>
              <a:t>尺寸：长</a:t>
            </a:r>
            <a:r>
              <a:rPr lang="en-US" altLang="zh-CN" dirty="0" smtClean="0"/>
              <a:t>39mm*</a:t>
            </a:r>
            <a:r>
              <a:rPr lang="zh-CN" altLang="en-US" dirty="0" smtClean="0"/>
              <a:t>宽</a:t>
            </a:r>
            <a:r>
              <a:rPr lang="en-US" altLang="zh-CN" dirty="0" smtClean="0"/>
              <a:t>27mm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22.5-25.5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配件：</a:t>
            </a:r>
            <a:r>
              <a:rPr lang="en-US" altLang="zh-CN" dirty="0" smtClean="0"/>
              <a:t>SP3419(</a:t>
            </a:r>
            <a:r>
              <a:rPr lang="zh-CN" altLang="en-US" dirty="0" smtClean="0"/>
              <a:t>云纹扣）</a:t>
            </a:r>
            <a:endParaRPr lang="en-US" altLang="zh-CN" dirty="0" smtClean="0"/>
          </a:p>
          <a:p>
            <a:r>
              <a:rPr lang="zh-CN" altLang="en-US" dirty="0" smtClean="0"/>
              <a:t>产品说明：分件倒模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666" y="7142016"/>
            <a:ext cx="2524674" cy="298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2350" y="3952528"/>
            <a:ext cx="2569613" cy="3035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连接符 6"/>
          <p:cNvCxnSpPr/>
          <p:nvPr/>
        </p:nvCxnSpPr>
        <p:spPr>
          <a:xfrm>
            <a:off x="2222174" y="8364420"/>
            <a:ext cx="981423" cy="460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341323" y="5795691"/>
            <a:ext cx="981423" cy="460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994959" y="4352047"/>
            <a:ext cx="981423" cy="460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24347" y="8145066"/>
            <a:ext cx="1339723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背面做旧后抛亮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26259" y="5623634"/>
            <a:ext cx="1339723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正面做旧后抛亮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96273" y="4130114"/>
            <a:ext cx="1339723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云纹扣做旧后抛亮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8975383"/>
            <a:ext cx="1103586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876849" y="9115909"/>
            <a:ext cx="981423" cy="460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677" y="401343"/>
            <a:ext cx="70875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SD0506</a:t>
            </a:r>
          </a:p>
          <a:p>
            <a:r>
              <a:rPr lang="zh-CN" altLang="en-US" dirty="0" smtClean="0"/>
              <a:t>名称：吉祥吊坠</a:t>
            </a:r>
            <a:r>
              <a:rPr lang="en-US" altLang="zh-CN" dirty="0" smtClean="0"/>
              <a:t>-</a:t>
            </a:r>
            <a:r>
              <a:rPr lang="zh-CN" altLang="en-US" dirty="0" smtClean="0"/>
              <a:t>香囊（法螺）</a:t>
            </a:r>
            <a:endParaRPr lang="en-US" altLang="zh-CN" dirty="0" smtClean="0"/>
          </a:p>
          <a:p>
            <a:r>
              <a:rPr lang="zh-CN" altLang="en-US" dirty="0" smtClean="0"/>
              <a:t>尺寸：长</a:t>
            </a:r>
            <a:r>
              <a:rPr lang="en-US" altLang="zh-CN" dirty="0" smtClean="0"/>
              <a:t>36mm*</a:t>
            </a:r>
            <a:r>
              <a:rPr lang="zh-CN" altLang="en-US" dirty="0" smtClean="0"/>
              <a:t>宽</a:t>
            </a:r>
            <a:r>
              <a:rPr lang="en-US" altLang="zh-CN" dirty="0" smtClean="0"/>
              <a:t>24mm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17-19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配件：</a:t>
            </a:r>
            <a:r>
              <a:rPr lang="en-US" altLang="zh-CN" dirty="0" smtClean="0"/>
              <a:t>SP3419(</a:t>
            </a:r>
            <a:r>
              <a:rPr lang="zh-CN" altLang="en-US" dirty="0" smtClean="0"/>
              <a:t>云纹扣）</a:t>
            </a:r>
            <a:endParaRPr lang="en-US" altLang="zh-CN" dirty="0" smtClean="0"/>
          </a:p>
          <a:p>
            <a:r>
              <a:rPr lang="zh-CN" altLang="en-US" dirty="0" smtClean="0"/>
              <a:t>产品说明：分件倒模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3720" y="3926639"/>
            <a:ext cx="2679499" cy="3089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9828" y="7107468"/>
            <a:ext cx="2668760" cy="30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连接符 6"/>
          <p:cNvCxnSpPr/>
          <p:nvPr/>
        </p:nvCxnSpPr>
        <p:spPr>
          <a:xfrm>
            <a:off x="2200102" y="8551600"/>
            <a:ext cx="981423" cy="460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141818" y="5496432"/>
            <a:ext cx="981423" cy="460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945083" y="4385298"/>
            <a:ext cx="981423" cy="460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65585" y="8237653"/>
            <a:ext cx="1339723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背面做旧后抛亮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26505" y="5291125"/>
            <a:ext cx="1339723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正面做旧后抛亮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46397" y="4213241"/>
            <a:ext cx="1339723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云纹扣做旧后再抛亮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43952" y="9163422"/>
            <a:ext cx="133972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1958364" y="8908952"/>
            <a:ext cx="1068615" cy="37693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553" y="401343"/>
            <a:ext cx="51956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SD0507</a:t>
            </a:r>
          </a:p>
          <a:p>
            <a:r>
              <a:rPr lang="zh-CN" altLang="en-US" dirty="0" smtClean="0"/>
              <a:t>名称：吉祥吊坠</a:t>
            </a:r>
            <a:r>
              <a:rPr lang="en-US" altLang="zh-CN" dirty="0" smtClean="0"/>
              <a:t>-</a:t>
            </a:r>
            <a:r>
              <a:rPr lang="zh-CN" altLang="en-US" dirty="0" smtClean="0"/>
              <a:t>香囊（海螺）</a:t>
            </a:r>
            <a:endParaRPr lang="en-US" altLang="zh-CN" dirty="0" smtClean="0"/>
          </a:p>
          <a:p>
            <a:r>
              <a:rPr lang="zh-CN" altLang="en-US" dirty="0" smtClean="0"/>
              <a:t>尺寸：长</a:t>
            </a:r>
            <a:r>
              <a:rPr lang="en-US" altLang="zh-CN" dirty="0" smtClean="0"/>
              <a:t>40mm*</a:t>
            </a:r>
            <a:r>
              <a:rPr lang="zh-CN" altLang="en-US" dirty="0" smtClean="0"/>
              <a:t>宽</a:t>
            </a:r>
            <a:r>
              <a:rPr lang="en-US" altLang="zh-CN" dirty="0" smtClean="0"/>
              <a:t>28mm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27-30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配件：</a:t>
            </a:r>
            <a:r>
              <a:rPr lang="en-US" altLang="zh-CN" dirty="0" smtClean="0"/>
              <a:t>SP3419(</a:t>
            </a:r>
            <a:r>
              <a:rPr lang="zh-CN" altLang="en-US" dirty="0" smtClean="0"/>
              <a:t>云纹扣）</a:t>
            </a:r>
            <a:endParaRPr lang="en-US" altLang="zh-CN" dirty="0" smtClean="0"/>
          </a:p>
          <a:p>
            <a:r>
              <a:rPr lang="zh-CN" altLang="en-US" dirty="0" smtClean="0"/>
              <a:t>产品说明：分件倒模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285" y="3851216"/>
            <a:ext cx="2823060" cy="3031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9068" y="7038801"/>
            <a:ext cx="2783876" cy="30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连接符 6"/>
          <p:cNvCxnSpPr/>
          <p:nvPr/>
        </p:nvCxnSpPr>
        <p:spPr>
          <a:xfrm>
            <a:off x="2587934" y="5526912"/>
            <a:ext cx="981423" cy="460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623956" y="8854774"/>
            <a:ext cx="981423" cy="460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277592" y="4185792"/>
            <a:ext cx="981423" cy="460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39619" y="8663321"/>
            <a:ext cx="1339723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背面做旧后抛亮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8891" y="5374251"/>
            <a:ext cx="1339723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正面做旧后抛亮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45655" y="3980485"/>
            <a:ext cx="1339723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云纹扣做旧后再抛亮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6819" y="9441181"/>
            <a:ext cx="1174326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1152509" y="9590499"/>
            <a:ext cx="981423" cy="460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417969"/>
            <a:ext cx="53119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SD0509</a:t>
            </a:r>
          </a:p>
          <a:p>
            <a:r>
              <a:rPr lang="zh-CN" altLang="en-US" dirty="0" smtClean="0"/>
              <a:t>名称：吉祥吊坠</a:t>
            </a:r>
            <a:r>
              <a:rPr lang="en-US" altLang="zh-CN" dirty="0" smtClean="0"/>
              <a:t>-</a:t>
            </a:r>
            <a:r>
              <a:rPr lang="zh-CN" altLang="en-US" dirty="0" smtClean="0"/>
              <a:t>香囊（玉棕）</a:t>
            </a:r>
            <a:endParaRPr lang="en-US" altLang="zh-CN" dirty="0" smtClean="0"/>
          </a:p>
          <a:p>
            <a:r>
              <a:rPr lang="zh-CN" altLang="en-US" dirty="0" smtClean="0"/>
              <a:t>尺寸：长</a:t>
            </a:r>
            <a:r>
              <a:rPr lang="en-US" altLang="zh-CN" dirty="0" smtClean="0"/>
              <a:t>35mm*</a:t>
            </a:r>
            <a:r>
              <a:rPr lang="zh-CN" altLang="en-US" dirty="0" smtClean="0"/>
              <a:t>宽</a:t>
            </a:r>
            <a:r>
              <a:rPr lang="en-US" altLang="zh-CN" dirty="0" smtClean="0"/>
              <a:t>15mm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21-23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产品说明：分件倒模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756" y="4147619"/>
            <a:ext cx="2478953" cy="305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539" y="7349924"/>
            <a:ext cx="2451042" cy="2808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直接连接符 7"/>
          <p:cNvCxnSpPr/>
          <p:nvPr/>
        </p:nvCxnSpPr>
        <p:spPr>
          <a:xfrm>
            <a:off x="2191694" y="8604245"/>
            <a:ext cx="981423" cy="460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895207" y="5332949"/>
            <a:ext cx="981423" cy="460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49645" y="8384892"/>
            <a:ext cx="133972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做旧后抛亮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97628" y="5206469"/>
            <a:ext cx="133972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做旧后抛亮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96025" y="9417008"/>
            <a:ext cx="1339723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字印位置（底部）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553" y="384718"/>
            <a:ext cx="58772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SD0520</a:t>
            </a:r>
          </a:p>
          <a:p>
            <a:r>
              <a:rPr lang="zh-CN" altLang="en-US" dirty="0" smtClean="0"/>
              <a:t>名称：吉祥吊坠</a:t>
            </a:r>
            <a:r>
              <a:rPr lang="en-US" altLang="zh-CN" dirty="0" smtClean="0"/>
              <a:t>-</a:t>
            </a:r>
            <a:r>
              <a:rPr lang="zh-CN" altLang="en-US" dirty="0" smtClean="0"/>
              <a:t>光面玛尼石</a:t>
            </a:r>
            <a:endParaRPr lang="en-US" altLang="zh-CN" dirty="0" smtClean="0"/>
          </a:p>
          <a:p>
            <a:r>
              <a:rPr lang="zh-CN" altLang="en-US" dirty="0" smtClean="0"/>
              <a:t>尺寸：长</a:t>
            </a:r>
            <a:r>
              <a:rPr lang="en-US" altLang="zh-CN" dirty="0" smtClean="0"/>
              <a:t>34mm*</a:t>
            </a:r>
            <a:r>
              <a:rPr lang="zh-CN" altLang="en-US" dirty="0" smtClean="0"/>
              <a:t>宽</a:t>
            </a:r>
            <a:r>
              <a:rPr lang="en-US" altLang="zh-CN" dirty="0" smtClean="0"/>
              <a:t>18mm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12-13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配件：</a:t>
            </a:r>
            <a:r>
              <a:rPr lang="en-US" altLang="zh-CN" dirty="0" smtClean="0"/>
              <a:t>SP3421(</a:t>
            </a:r>
            <a:r>
              <a:rPr lang="zh-CN" altLang="en-US" dirty="0" smtClean="0"/>
              <a:t>瓜子扣）</a:t>
            </a:r>
            <a:endParaRPr lang="en-US" altLang="zh-CN" dirty="0" smtClean="0"/>
          </a:p>
          <a:p>
            <a:r>
              <a:rPr lang="zh-CN" altLang="en-US" dirty="0" smtClean="0"/>
              <a:t>产品说明：分件倒模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094" y="3947941"/>
            <a:ext cx="2396915" cy="293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928" y="7090409"/>
            <a:ext cx="2398282" cy="2934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连接符 6"/>
          <p:cNvCxnSpPr/>
          <p:nvPr/>
        </p:nvCxnSpPr>
        <p:spPr>
          <a:xfrm>
            <a:off x="2039294" y="8702374"/>
            <a:ext cx="981423" cy="460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842559" y="5479807"/>
            <a:ext cx="981423" cy="460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795454" y="4335422"/>
            <a:ext cx="981423" cy="460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21458" y="8527546"/>
            <a:ext cx="133972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背面亮面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41349" y="4207699"/>
            <a:ext cx="2193258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瓜子扣做旧再抛亮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77370" y="5357627"/>
            <a:ext cx="133972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正面亮面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92698" y="9151191"/>
            <a:ext cx="133972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2078086" y="6297225"/>
            <a:ext cx="981423" cy="460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43625" y="6205526"/>
            <a:ext cx="2069809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侧面做旧后抛亮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1876383" y="9327740"/>
            <a:ext cx="981423" cy="460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434594"/>
            <a:ext cx="57442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SD0521</a:t>
            </a:r>
          </a:p>
          <a:p>
            <a:r>
              <a:rPr lang="zh-CN" altLang="en-US" dirty="0" smtClean="0"/>
              <a:t>名称：吉祥吊坠</a:t>
            </a:r>
            <a:r>
              <a:rPr lang="en-US" altLang="zh-CN" dirty="0" smtClean="0"/>
              <a:t>-</a:t>
            </a:r>
            <a:r>
              <a:rPr lang="zh-CN" altLang="en-US" dirty="0" smtClean="0"/>
              <a:t>光面玛尼石</a:t>
            </a:r>
            <a:endParaRPr lang="en-US" altLang="zh-CN" dirty="0" smtClean="0"/>
          </a:p>
          <a:p>
            <a:r>
              <a:rPr lang="zh-CN" altLang="en-US" dirty="0" smtClean="0"/>
              <a:t>尺寸：长</a:t>
            </a:r>
            <a:r>
              <a:rPr lang="en-US" altLang="zh-CN" dirty="0" smtClean="0"/>
              <a:t>41mm*</a:t>
            </a:r>
            <a:r>
              <a:rPr lang="zh-CN" altLang="en-US" dirty="0" smtClean="0"/>
              <a:t>宽</a:t>
            </a:r>
            <a:r>
              <a:rPr lang="en-US" altLang="zh-CN" dirty="0" smtClean="0"/>
              <a:t>18mm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14-15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配件：</a:t>
            </a:r>
            <a:r>
              <a:rPr lang="en-US" altLang="zh-CN" dirty="0" smtClean="0"/>
              <a:t>SP3419(</a:t>
            </a:r>
            <a:r>
              <a:rPr lang="zh-CN" altLang="en-US" dirty="0" smtClean="0"/>
              <a:t>云纹扣）</a:t>
            </a:r>
            <a:endParaRPr lang="en-US" altLang="zh-CN" dirty="0" smtClean="0"/>
          </a:p>
          <a:p>
            <a:r>
              <a:rPr lang="zh-CN" altLang="en-US" dirty="0" smtClean="0"/>
              <a:t>产品说明：整体倒模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8236" y="3598805"/>
            <a:ext cx="2700107" cy="3189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8798" y="6876357"/>
            <a:ext cx="2669596" cy="3248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接连接符 4"/>
          <p:cNvCxnSpPr/>
          <p:nvPr/>
        </p:nvCxnSpPr>
        <p:spPr>
          <a:xfrm>
            <a:off x="2351356" y="8137301"/>
            <a:ext cx="981423" cy="460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042065" y="3883763"/>
            <a:ext cx="981423" cy="460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327468" y="5233197"/>
            <a:ext cx="981423" cy="460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23983" y="3725562"/>
            <a:ext cx="1339723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云纹扣做旧后再抛亮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59510" y="5141496"/>
            <a:ext cx="1339723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正面做旧后拉丝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13017" y="7832717"/>
            <a:ext cx="1339723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背面做旧后拉丝拉丝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62679" y="9470517"/>
            <a:ext cx="133972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2235742" y="9566707"/>
            <a:ext cx="981423" cy="460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361</TotalTime>
  <Words>739</Words>
  <Application>Microsoft Office PowerPoint</Application>
  <PresentationFormat>自定义</PresentationFormat>
  <Paragraphs>141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沉稳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品名：经文吊坠-六字真言</dc:title>
  <dc:creator>LHCan</dc:creator>
  <cp:lastModifiedBy>李胜福</cp:lastModifiedBy>
  <cp:revision>50</cp:revision>
  <dcterms:created xsi:type="dcterms:W3CDTF">2015-05-05T08:02:14Z</dcterms:created>
  <dcterms:modified xsi:type="dcterms:W3CDTF">2017-07-17T03:51:46Z</dcterms:modified>
</cp:coreProperties>
</file>