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54" d="100"/>
          <a:sy n="54" d="100"/>
        </p:scale>
        <p:origin x="-2274" y="-132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799" y="451220"/>
            <a:ext cx="7137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SD0601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花丝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41mm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42-48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8.0mm/1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8853" y="4151705"/>
            <a:ext cx="2490334" cy="303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10800000">
            <a:off x="660780" y="7347044"/>
            <a:ext cx="2443187" cy="27612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2612848" y="522394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715373" y="8767937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1709" y="5056102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7609" y="8550218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7317" y="9358152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865450" y="948304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52" y="401343"/>
            <a:ext cx="7037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SD00615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释迦牟尼佛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57mm*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47mm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55-60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</a:t>
            </a:r>
            <a:r>
              <a:rPr lang="en-US" altLang="zh-CN" dirty="0" smtClean="0"/>
              <a:t>4mm</a:t>
            </a:r>
            <a:r>
              <a:rPr lang="zh-CN" altLang="en-US" dirty="0" smtClean="0"/>
              <a:t>朱砂</a:t>
            </a:r>
            <a:r>
              <a:rPr lang="en-US" altLang="zh-CN" dirty="0" smtClean="0"/>
              <a:t>/1</a:t>
            </a:r>
            <a:r>
              <a:rPr lang="zh-CN" altLang="en-US" dirty="0" smtClean="0"/>
              <a:t>粒，</a:t>
            </a:r>
            <a:r>
              <a:rPr lang="en-US" altLang="zh-CN" dirty="0" smtClean="0"/>
              <a:t>3.5mm</a:t>
            </a:r>
            <a:r>
              <a:rPr lang="zh-CN" altLang="en-US" dirty="0" smtClean="0"/>
              <a:t>朱砂</a:t>
            </a:r>
            <a:r>
              <a:rPr lang="en-US" altLang="zh-CN" dirty="0" smtClean="0"/>
              <a:t>/3</a:t>
            </a:r>
            <a:r>
              <a:rPr lang="zh-CN" altLang="en-US" dirty="0" smtClean="0"/>
              <a:t>粒，</a:t>
            </a:r>
            <a:r>
              <a:rPr lang="en-US" altLang="zh-CN" dirty="0" smtClean="0"/>
              <a:t>3.5mm</a:t>
            </a:r>
            <a:r>
              <a:rPr lang="zh-CN" altLang="en-US" dirty="0" smtClean="0"/>
              <a:t>松石</a:t>
            </a:r>
            <a:r>
              <a:rPr lang="en-US" altLang="zh-CN" dirty="0" smtClean="0"/>
              <a:t>/4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配件：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1" y="4014060"/>
            <a:ext cx="2529608" cy="307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46" y="7215677"/>
            <a:ext cx="2476614" cy="291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491883" y="8301089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392131" y="4719448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6804" y="4444686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17126" y="8042281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9732" y="9270229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087331" y="5896303"/>
            <a:ext cx="1207662" cy="1698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18845" y="5606080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释迦小佛像电金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852975" y="9420643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1" y="417969"/>
            <a:ext cx="6492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SD00617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如意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30mm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26-29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6mm/1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461" y="4061894"/>
            <a:ext cx="2557750" cy="292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786" y="7127765"/>
            <a:ext cx="2579050" cy="299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529721" y="5423451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32301" y="8382494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1710" y="5144388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228" y="8091107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7657" y="9235058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770301" y="9378054"/>
            <a:ext cx="1166330" cy="29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75" y="417969"/>
            <a:ext cx="5943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SD00618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大鹏金翅鸟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43-47</a:t>
            </a:r>
            <a:r>
              <a:rPr lang="zh-CN" altLang="en-US" dirty="0" smtClean="0"/>
              <a:t>（</a:t>
            </a:r>
            <a:r>
              <a:rPr lang="zh-CN" altLang="en-US" dirty="0" smtClean="0"/>
              <a:t>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：分件倒模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60" y="4257647"/>
            <a:ext cx="2468422" cy="32625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51" y="434594"/>
            <a:ext cx="6642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SD00622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心形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30mm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19-21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970" y="3666810"/>
            <a:ext cx="2747993" cy="324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706" y="7048392"/>
            <a:ext cx="2742883" cy="319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612848" y="522394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69182" y="8296692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9866" y="4962368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4589" y="8016579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8332" y="9287814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895105" y="9398661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51" y="451220"/>
            <a:ext cx="710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SD00629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面光背杵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28mm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14-15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</a:t>
            </a:r>
            <a:r>
              <a:rPr lang="zh-CN" altLang="en-US" dirty="0" smtClean="0"/>
              <a:t>：原款</a:t>
            </a:r>
            <a:r>
              <a:rPr lang="en-US" altLang="zh-CN" dirty="0" smtClean="0"/>
              <a:t>A123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592" y="3475860"/>
            <a:ext cx="2796638" cy="320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126" y="6792512"/>
            <a:ext cx="2799339" cy="347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712601" y="5174069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00714" y="849304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8335" y="5039476"/>
            <a:ext cx="116472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正面亮面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7981" y="7884880"/>
            <a:ext cx="164511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背面亮面（是否有十字杵待定）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2824" y="9094382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44221" y="9225738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434594"/>
            <a:ext cx="6342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SD00640</a:t>
            </a:r>
          </a:p>
          <a:p>
            <a:r>
              <a:rPr lang="zh-CN" altLang="en-US" dirty="0" smtClean="0"/>
              <a:t>名称：嘎乌吊坠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镶石转经筒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35mm*18mm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22.5-24.5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3.0mm/8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792" y="3798658"/>
            <a:ext cx="2645296" cy="301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742" y="6990918"/>
            <a:ext cx="2685473" cy="310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230463" y="5423451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363466" y="8577700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8335" y="5222356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755" y="8410716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0363" y="9481244"/>
            <a:ext cx="122813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字印位置（底部）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1" y="434594"/>
            <a:ext cx="6741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SD00641</a:t>
            </a:r>
          </a:p>
          <a:p>
            <a:r>
              <a:rPr lang="zh-CN" altLang="en-US" dirty="0" smtClean="0"/>
              <a:t>名称：嘎乌吊坠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转经筒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39mm*20mm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20-22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配件：</a:t>
            </a:r>
            <a:r>
              <a:rPr lang="en-US" altLang="zh-CN" dirty="0" smtClean="0"/>
              <a:t>SP3448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</a:t>
            </a:r>
            <a:r>
              <a:rPr lang="zh-CN" altLang="en-US" dirty="0" smtClean="0"/>
              <a:t>形扣）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备注：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月已修版改扣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067" y="4363255"/>
            <a:ext cx="2405352" cy="259037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504" y="7040448"/>
            <a:ext cx="2431327" cy="31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230462" y="5556454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263714" y="851578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5456" y="5455113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2081" y="8347941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0363" y="9481244"/>
            <a:ext cx="122813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字印位置（底部）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3999" y="4573624"/>
            <a:ext cx="255477" cy="3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661" y="7334406"/>
            <a:ext cx="255478" cy="38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1" y="417968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SD00603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金刚杵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39mm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36-40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5.0mm/1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30" y="3893398"/>
            <a:ext cx="2669303" cy="303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692" y="7081145"/>
            <a:ext cx="2642919" cy="302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连接符 8"/>
          <p:cNvCxnSpPr/>
          <p:nvPr/>
        </p:nvCxnSpPr>
        <p:spPr>
          <a:xfrm flipV="1">
            <a:off x="2612848" y="522394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698747" y="8518556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08335" y="4996479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79327" y="8209682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7655" y="9182306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919163" y="9374341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451221"/>
            <a:ext cx="6872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SD00604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镶石金刚杵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33mm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30-32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石头：松石</a:t>
            </a:r>
            <a:r>
              <a:rPr lang="en-US" altLang="zh-CN" dirty="0" smtClean="0"/>
              <a:t>5.0mm/1</a:t>
            </a:r>
            <a:r>
              <a:rPr lang="zh-CN" altLang="en-US" dirty="0" smtClean="0"/>
              <a:t>粒，松石</a:t>
            </a:r>
            <a:r>
              <a:rPr lang="en-US" altLang="zh-CN" dirty="0" smtClean="0"/>
              <a:t>2.5mm/1</a:t>
            </a:r>
            <a:r>
              <a:rPr lang="zh-CN" altLang="en-US" dirty="0" smtClean="0"/>
              <a:t>粒，松石</a:t>
            </a:r>
            <a:r>
              <a:rPr lang="en-US" altLang="zh-CN" dirty="0" smtClean="0"/>
              <a:t>2.0mm/26</a:t>
            </a:r>
            <a:r>
              <a:rPr lang="zh-CN" altLang="en-US" dirty="0" smtClean="0"/>
              <a:t>粒，     </a:t>
            </a:r>
            <a:endParaRPr lang="en-US" altLang="zh-CN" dirty="0" smtClean="0"/>
          </a:p>
          <a:p>
            <a:r>
              <a:rPr lang="zh-CN" altLang="en-US" dirty="0" smtClean="0"/>
              <a:t>             松石</a:t>
            </a:r>
            <a:r>
              <a:rPr lang="en-US" altLang="zh-CN" dirty="0" smtClean="0"/>
              <a:t>3.0mm/16</a:t>
            </a:r>
            <a:r>
              <a:rPr lang="zh-CN" altLang="en-US" dirty="0" smtClean="0"/>
              <a:t>粒）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44" y="3800388"/>
            <a:ext cx="2595052" cy="314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61" y="7108682"/>
            <a:ext cx="2603125" cy="307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flipV="1">
            <a:off x="2712601" y="5273822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610821" y="8086934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100" y="5059541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98071" y="7880790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2148" y="9199890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883991" y="9364750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77" y="417969"/>
            <a:ext cx="6888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SD00605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敲边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31mm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18-20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066" y="7116700"/>
            <a:ext cx="2590395" cy="300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65" y="3926525"/>
            <a:ext cx="2621222" cy="312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629473" y="5390199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424212" y="8286226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616" y="5192544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6913" y="7986348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7656" y="8971290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08398" y="9056077"/>
            <a:ext cx="1028233" cy="4986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50" y="417969"/>
            <a:ext cx="6725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SD00608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十相自在</a:t>
            </a:r>
            <a:endParaRPr lang="en-US" altLang="zh-CN" dirty="0" smtClean="0"/>
          </a:p>
          <a:p>
            <a:r>
              <a:rPr lang="zh-CN" altLang="en-US" dirty="0" smtClean="0"/>
              <a:t>尺寸：长</a:t>
            </a:r>
            <a:r>
              <a:rPr lang="en-US" altLang="zh-CN" dirty="0" smtClean="0"/>
              <a:t>52mm*</a:t>
            </a:r>
            <a:r>
              <a:rPr lang="zh-CN" altLang="en-US" dirty="0" smtClean="0"/>
              <a:t>宽</a:t>
            </a:r>
            <a:r>
              <a:rPr lang="en-US" altLang="zh-CN" dirty="0" smtClean="0"/>
              <a:t>35mm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35-39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599" y="3550920"/>
            <a:ext cx="2550738" cy="307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762" y="6744913"/>
            <a:ext cx="2569429" cy="32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562972" y="5074316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96935" y="8026292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1710" y="4783788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4237" y="7736316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4517" y="9182305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847012" y="9303205"/>
            <a:ext cx="1370973" cy="3422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75" y="417968"/>
            <a:ext cx="6791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SD00609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花丝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43-47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石头：蓝锆</a:t>
            </a:r>
            <a:r>
              <a:rPr lang="en-US" altLang="zh-CN" dirty="0" smtClean="0"/>
              <a:t>3mm*5mm/1</a:t>
            </a:r>
            <a:r>
              <a:rPr lang="zh-CN" altLang="en-US" dirty="0" smtClean="0"/>
              <a:t>粒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：分件倒模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252" y="6667866"/>
            <a:ext cx="2762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559" y="3081704"/>
            <a:ext cx="2778856" cy="345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2075612" y="9162528"/>
            <a:ext cx="1370973" cy="3422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4517" y="9006459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1" y="434594"/>
            <a:ext cx="6475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SD00610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花丝十相自在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41mm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49-54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31" y="3806668"/>
            <a:ext cx="2636318" cy="315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620" y="7085756"/>
            <a:ext cx="2606453" cy="303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612848" y="522394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50788" y="8138728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5084" y="4993898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2354" y="7843102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65240" y="9111967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906373" y="9275867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1" y="417968"/>
            <a:ext cx="7070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SD00613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光面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40mm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43-46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84" y="3717490"/>
            <a:ext cx="2726432" cy="306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016" y="6927624"/>
            <a:ext cx="2706948" cy="330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679350" y="5257196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626489" y="8164946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2445" y="4935136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1054" y="7947442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846904" y="9178991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7993" y="9066996"/>
            <a:ext cx="16451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928" y="401343"/>
            <a:ext cx="5677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SD00614</a:t>
            </a:r>
          </a:p>
          <a:p>
            <a:r>
              <a:rPr lang="zh-CN" altLang="en-US" dirty="0" smtClean="0"/>
              <a:t>名称：嘎乌盒吊坠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光面</a:t>
            </a:r>
            <a:endParaRPr lang="en-US" altLang="zh-CN" dirty="0" smtClean="0"/>
          </a:p>
          <a:p>
            <a:r>
              <a:rPr lang="zh-CN" altLang="en-US" dirty="0" smtClean="0"/>
              <a:t>尺寸：圆径</a:t>
            </a:r>
            <a:r>
              <a:rPr lang="en-US" altLang="zh-CN" dirty="0" smtClean="0"/>
              <a:t>30mm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20-22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产品说明：分件倒模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089" y="3929341"/>
            <a:ext cx="2716125" cy="300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613" y="7130397"/>
            <a:ext cx="2689976" cy="306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>
          <a:xfrm flipV="1">
            <a:off x="2779102" y="5257196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70043" y="8353735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5632" y="5012244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正面做旧后抛亮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8409" y="8015050"/>
            <a:ext cx="164511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侧面、背面做旧后抛亮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7656" y="9129552"/>
            <a:ext cx="1228139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895967" y="9279858"/>
            <a:ext cx="887614" cy="1668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937</Words>
  <Application>Microsoft Office PowerPoint</Application>
  <PresentationFormat>自定义</PresentationFormat>
  <Paragraphs>181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66</cp:revision>
  <dcterms:created xsi:type="dcterms:W3CDTF">2015-05-05T08:02:14Z</dcterms:created>
  <dcterms:modified xsi:type="dcterms:W3CDTF">2017-07-17T08:55:01Z</dcterms:modified>
</cp:coreProperties>
</file>