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8"/>
  </p:notesMasterIdLst>
  <p:handoutMasterIdLst>
    <p:handoutMasterId r:id="rId19"/>
  </p:handout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</p:sldIdLst>
  <p:sldSz cx="10621963" cy="75612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-954" y="-84"/>
      </p:cViewPr>
      <p:guideLst>
        <p:guide orient="horz" pos="2382"/>
        <p:guide pos="3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750888"/>
            <a:ext cx="5275263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91196" y="161308"/>
            <a:ext cx="10239572" cy="2762381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39270" y="420072"/>
            <a:ext cx="9559767" cy="2436407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78459" y="3108519"/>
            <a:ext cx="7620578" cy="1932323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6461696" y="7176479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10035283" y="7176479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858845" y="7176479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00924" y="302802"/>
            <a:ext cx="2389941" cy="6451578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1098" y="302802"/>
            <a:ext cx="6992792" cy="645157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1782" y="3602523"/>
            <a:ext cx="8603790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135" y="549323"/>
            <a:ext cx="9028669" cy="3011063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62" y="3624857"/>
            <a:ext cx="9028669" cy="1664527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461696" y="7181624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10035283" y="7181624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858845" y="7181624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1098" y="1814703"/>
            <a:ext cx="4691367" cy="4990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9498" y="1814703"/>
            <a:ext cx="4691367" cy="4990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037756" y="7182614"/>
            <a:ext cx="539331" cy="302451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16430" y="2387251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5576531" y="2387251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277785"/>
            <a:ext cx="9559767" cy="1260211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099" y="1692534"/>
            <a:ext cx="4693212" cy="705367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395811" y="1692534"/>
            <a:ext cx="4695055" cy="705367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31099" y="2604436"/>
            <a:ext cx="4693212" cy="4345976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95811" y="2604436"/>
            <a:ext cx="4695055" cy="4345976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037756" y="7182614"/>
            <a:ext cx="539331" cy="302451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279185"/>
            <a:ext cx="9559767" cy="1260211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875014" y="1166115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5339" y="336056"/>
            <a:ext cx="4567444" cy="840140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765339" y="1221137"/>
            <a:ext cx="4567444" cy="117619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65551" y="2436408"/>
            <a:ext cx="10067232" cy="4385533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6461696" y="7181624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10035283" y="7181624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858845" y="7181624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1876" y="5208870"/>
            <a:ext cx="6373178" cy="73268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31876" y="5941554"/>
            <a:ext cx="6373178" cy="1005803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4066" y="275488"/>
            <a:ext cx="9913832" cy="47888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461696" y="7176479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10035283" y="7176479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858845" y="7176479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91196" y="162169"/>
            <a:ext cx="10234961" cy="723864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504779" y="7057180"/>
            <a:ext cx="4893102" cy="302451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61696" y="7057180"/>
            <a:ext cx="3487545" cy="302451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035283" y="7182614"/>
            <a:ext cx="539331" cy="302451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531099" y="279536"/>
            <a:ext cx="9559767" cy="1260211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531099" y="1815052"/>
            <a:ext cx="9559767" cy="4990434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SP3401</a:t>
            </a:r>
          </a:p>
          <a:p>
            <a:r>
              <a:rPr lang="zh-CN" altLang="en-US" dirty="0" smtClean="0"/>
              <a:t>名称：瓜子扣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051" y="51736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SP3402</a:t>
            </a:r>
          </a:p>
          <a:p>
            <a:r>
              <a:rPr lang="zh-CN" altLang="en-US" dirty="0" smtClean="0"/>
              <a:t>名称：麻花孔片扣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11mm*7mm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0.8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4974" y="3846544"/>
            <a:ext cx="2105186" cy="244452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SP3419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051" y="51736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SP3420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9818" y="3785584"/>
            <a:ext cx="2314112" cy="2554256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SP3421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051" y="51736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SP3422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534" y="3943128"/>
            <a:ext cx="1993882" cy="269243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SP3423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051" y="51736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SP3424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6222" y="3832446"/>
            <a:ext cx="1930770" cy="288719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SP3425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051" y="51736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SP3426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SP3427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051" y="51736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SP3428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SP3429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051" y="51736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SP3430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endParaRPr lang="en-US" altLang="zh-CN" dirty="0" smtClean="0"/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051" y="51736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endParaRPr lang="en-US" altLang="zh-CN" dirty="0" smtClean="0"/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SP3403</a:t>
            </a:r>
          </a:p>
          <a:p>
            <a:r>
              <a:rPr lang="zh-CN" altLang="en-US" dirty="0" smtClean="0"/>
              <a:t>名称：线条孔片扣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11mm*7mm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0.8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051" y="51736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SP3404</a:t>
            </a:r>
          </a:p>
          <a:p>
            <a:r>
              <a:rPr lang="zh-CN" altLang="en-US" dirty="0" smtClean="0"/>
              <a:t>名称：貔貅</a:t>
            </a:r>
            <a:r>
              <a:rPr lang="zh-CN" altLang="en-US" dirty="0" smtClean="0"/>
              <a:t>扣（有角）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9mm*5mm*5mm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532" y="3893788"/>
            <a:ext cx="2152342" cy="244605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3437" y="3905980"/>
            <a:ext cx="2188477" cy="248262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SP3405</a:t>
            </a:r>
          </a:p>
          <a:p>
            <a:r>
              <a:rPr lang="zh-CN" altLang="en-US" dirty="0" smtClean="0"/>
              <a:t>名称：貔貅</a:t>
            </a:r>
            <a:r>
              <a:rPr lang="zh-CN" altLang="en-US" dirty="0" smtClean="0"/>
              <a:t>扣（无角）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9mm*5mm*5mm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051" y="51736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SP3406</a:t>
            </a:r>
          </a:p>
          <a:p>
            <a:r>
              <a:rPr lang="zh-CN" altLang="en-US" dirty="0" smtClean="0"/>
              <a:t>名称：貔貅</a:t>
            </a:r>
            <a:r>
              <a:rPr lang="zh-CN" altLang="en-US" dirty="0" smtClean="0"/>
              <a:t>扣（无角）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11mm*7mm*7mm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532" y="3862546"/>
            <a:ext cx="2138038" cy="246510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1366" y="3897979"/>
            <a:ext cx="2043860" cy="235651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SP3407</a:t>
            </a:r>
          </a:p>
          <a:p>
            <a:r>
              <a:rPr lang="zh-CN" altLang="en-US" dirty="0" smtClean="0"/>
              <a:t>名称：貔貅</a:t>
            </a:r>
            <a:r>
              <a:rPr lang="zh-CN" altLang="en-US" dirty="0" smtClean="0"/>
              <a:t>扣（有角）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11mm*7mm*7mm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051" y="51736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SP3408</a:t>
            </a:r>
          </a:p>
          <a:p>
            <a:r>
              <a:rPr lang="zh-CN" altLang="en-US" dirty="0" smtClean="0"/>
              <a:t>名称：珠珠圈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562" y="3897978"/>
            <a:ext cx="2249269" cy="255158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8641" y="3948081"/>
            <a:ext cx="2511100" cy="237956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SP3409</a:t>
            </a:r>
          </a:p>
          <a:p>
            <a:r>
              <a:rPr lang="zh-CN" altLang="en-US" dirty="0" smtClean="0"/>
              <a:t>名称：竹节</a:t>
            </a:r>
            <a:r>
              <a:rPr lang="zh-CN" altLang="en-US" dirty="0" smtClean="0"/>
              <a:t>圈（小号）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051" y="51736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SP3410</a:t>
            </a:r>
          </a:p>
          <a:p>
            <a:r>
              <a:rPr lang="zh-CN" altLang="en-US" dirty="0" smtClean="0"/>
              <a:t>名称：竹节</a:t>
            </a:r>
            <a:r>
              <a:rPr lang="zh-CN" altLang="en-US" dirty="0" smtClean="0"/>
              <a:t>圈（大号）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SP3411</a:t>
            </a:r>
          </a:p>
          <a:p>
            <a:r>
              <a:rPr lang="zh-CN" altLang="en-US" dirty="0" smtClean="0"/>
              <a:t>名称：鱼扣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6mm*5mm*6mm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051" y="51736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SP3412</a:t>
            </a:r>
          </a:p>
          <a:p>
            <a:r>
              <a:rPr lang="zh-CN" altLang="en-US" dirty="0" smtClean="0"/>
              <a:t>名称：竹节</a:t>
            </a:r>
            <a:r>
              <a:rPr lang="zh-CN" altLang="en-US" dirty="0" smtClean="0"/>
              <a:t>圈（中号）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72" y="3776774"/>
            <a:ext cx="2299956" cy="25874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SP3413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051" y="51736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SP3414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SP3415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051" y="51736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SP3416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6214" y="3946176"/>
            <a:ext cx="2120591" cy="241804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SP3417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051" y="517369"/>
            <a:ext cx="316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SP3418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3717" y="3763866"/>
            <a:ext cx="2103097" cy="247843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232</TotalTime>
  <Words>770</Words>
  <Application>Microsoft Office PowerPoint</Application>
  <PresentationFormat>自定义</PresentationFormat>
  <Paragraphs>256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沉稳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37</cp:revision>
  <dcterms:created xsi:type="dcterms:W3CDTF">2015-05-05T08:02:14Z</dcterms:created>
  <dcterms:modified xsi:type="dcterms:W3CDTF">2017-07-05T06:01:25Z</dcterms:modified>
</cp:coreProperties>
</file>