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5"/>
  </p:notesMasterIdLst>
  <p:handoutMasterIdLst>
    <p:handoutMasterId r:id="rId6"/>
  </p:handoutMasterIdLst>
  <p:sldIdLst>
    <p:sldId id="284" r:id="rId2"/>
    <p:sldId id="285" r:id="rId3"/>
    <p:sldId id="286" r:id="rId4"/>
  </p:sldIdLst>
  <p:sldSz cx="7561263" cy="10621963"/>
  <p:notesSz cx="6888163" cy="10017125"/>
  <p:defaultTextStyle>
    <a:defPPr>
      <a:defRPr lang="zh-CN"/>
    </a:defPPr>
    <a:lvl1pPr marL="0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69" autoAdjust="0"/>
    <p:restoredTop sz="94660" autoAdjust="0"/>
  </p:normalViewPr>
  <p:slideViewPr>
    <p:cSldViewPr snapToGrid="0">
      <p:cViewPr varScale="1">
        <p:scale>
          <a:sx n="55" d="100"/>
          <a:sy n="55" d="100"/>
        </p:scale>
        <p:origin x="-2250" y="-96"/>
      </p:cViewPr>
      <p:guideLst>
        <p:guide orient="horz" pos="3346"/>
        <p:guide pos="2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8B2CB3C6-BEB5-4F0D-92D3-C5013D897C5E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ED1BA758-8AE4-43C6-9D3D-EF75488E44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7C5793A7-EA24-400D-8D6F-6FC2615680ED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06613" y="750888"/>
            <a:ext cx="26749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7" tIns="48299" rIns="96597" bIns="4829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8" y="4758136"/>
            <a:ext cx="5510530" cy="4507706"/>
          </a:xfrm>
          <a:prstGeom prst="rect">
            <a:avLst/>
          </a:prstGeom>
        </p:spPr>
        <p:txBody>
          <a:bodyPr vert="horz" lIns="96597" tIns="48299" rIns="96597" bIns="4829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1CB6920D-CFD7-485D-9421-89CD12F427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36103" y="226602"/>
            <a:ext cx="7289057" cy="3880557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83880" y="590111"/>
            <a:ext cx="6805137" cy="3422633"/>
          </a:xfrm>
        </p:spPr>
        <p:txBody>
          <a:bodyPr lIns="51952" rIns="259758" anchor="b">
            <a:normAutofit/>
          </a:bodyPr>
          <a:lstStyle>
            <a:lvl1pPr marL="0" algn="r">
              <a:defRPr sz="55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64295" y="4366807"/>
            <a:ext cx="5424722" cy="2714502"/>
          </a:xfrm>
        </p:spPr>
        <p:txBody>
          <a:bodyPr lIns="51952" rIns="280539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519516" indent="0" algn="ctr">
              <a:buNone/>
            </a:lvl2pPr>
            <a:lvl3pPr marL="1039033" indent="0" algn="ctr">
              <a:buNone/>
            </a:lvl3pPr>
            <a:lvl4pPr marL="1558549" indent="0" algn="ctr">
              <a:buNone/>
            </a:lvl4pPr>
            <a:lvl5pPr marL="2078065" indent="0" algn="ctr">
              <a:buNone/>
            </a:lvl5pPr>
            <a:lvl6pPr marL="2597582" indent="0" algn="ctr">
              <a:buNone/>
            </a:lvl6pPr>
            <a:lvl7pPr marL="3117098" indent="0" algn="ctr">
              <a:buNone/>
            </a:lvl7pPr>
            <a:lvl8pPr marL="3636615" indent="0" algn="ctr">
              <a:buNone/>
            </a:lvl8pPr>
            <a:lvl9pPr marL="4156131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4599769" y="10081423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7143634" y="10081423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323222" y="10081423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481916" y="425372"/>
            <a:ext cx="1701284" cy="9063092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8063" y="425372"/>
            <a:ext cx="4977831" cy="906309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27016" y="5060776"/>
            <a:ext cx="6124623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340" y="771681"/>
            <a:ext cx="6427074" cy="4229902"/>
          </a:xfrm>
        </p:spPr>
        <p:txBody>
          <a:bodyPr rIns="114294"/>
          <a:lstStyle>
            <a:lvl1pPr algn="r">
              <a:buNone/>
              <a:defRPr sz="45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7288" y="5092151"/>
            <a:ext cx="6427074" cy="2338306"/>
          </a:xfrm>
        </p:spPr>
        <p:txBody>
          <a:bodyPr rIns="145465" anchor="t"/>
          <a:lstStyle>
            <a:lvl1pPr marL="0" indent="0" algn="r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4599769" y="10088651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7143634" y="10088651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323222" y="10088651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8063" y="2549271"/>
            <a:ext cx="3339558" cy="70104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43642" y="2549271"/>
            <a:ext cx="3339558" cy="70104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45394" y="10090041"/>
            <a:ext cx="383924" cy="424879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09992" y="3353579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3969663" y="3353579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3" y="390228"/>
            <a:ext cx="6805137" cy="1770328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8063" y="2377649"/>
            <a:ext cx="3340871" cy="990890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3841017" y="2377649"/>
            <a:ext cx="3342183" cy="990890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78063" y="3658678"/>
            <a:ext cx="3340871" cy="6105170"/>
          </a:xfrm>
        </p:spPr>
        <p:txBody>
          <a:bodyPr lIns="103903"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41017" y="3658678"/>
            <a:ext cx="3342183" cy="6105170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145394" y="10090041"/>
            <a:ext cx="383924" cy="424879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3" y="392195"/>
            <a:ext cx="6805137" cy="17703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82139" y="1638143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4066" y="472087"/>
            <a:ext cx="3251343" cy="1180218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104066" y="1715436"/>
            <a:ext cx="3251343" cy="165230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89032" y="3422633"/>
            <a:ext cx="7166377" cy="6160739"/>
          </a:xfrm>
        </p:spPr>
        <p:txBody>
          <a:bodyPr/>
          <a:lstStyle>
            <a:lvl1pPr marL="332490">
              <a:defRPr sz="3600"/>
            </a:lvl1pPr>
            <a:lvl2pPr marL="675371">
              <a:defRPr sz="3200"/>
            </a:lvl2pPr>
            <a:lvl3pPr marL="935129">
              <a:defRPr sz="2700"/>
            </a:lvl3pPr>
            <a:lvl4pPr marL="1194888">
              <a:defRPr sz="2300"/>
            </a:lvl4pPr>
            <a:lvl5pPr marL="1433865">
              <a:defRPr sz="23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4599769" y="10088651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7143634" y="10088651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323222" y="10088651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172" y="7317352"/>
            <a:ext cx="4536758" cy="1029262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4172" y="8346616"/>
            <a:ext cx="4536758" cy="1412939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252042" y="387001"/>
            <a:ext cx="7057179" cy="6727243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6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4599769" y="10081423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7143634" y="10081423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323222" y="10081423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36103" y="227812"/>
            <a:ext cx="7285775" cy="10168759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71179" y="9913833"/>
            <a:ext cx="3483163" cy="424879"/>
          </a:xfrm>
          <a:prstGeom prst="rect">
            <a:avLst/>
          </a:prstGeom>
        </p:spPr>
        <p:txBody>
          <a:bodyPr lIns="103903" tIns="51952" rIns="103903" bIns="51952"/>
          <a:lstStyle>
            <a:lvl1pPr algn="r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99769" y="9913833"/>
            <a:ext cx="2482615" cy="424879"/>
          </a:xfrm>
          <a:prstGeom prst="rect">
            <a:avLst/>
          </a:prstGeom>
        </p:spPr>
        <p:txBody>
          <a:bodyPr lIns="103903" tIns="51952" rIns="103903" bIns="51952"/>
          <a:lstStyle>
            <a:lvl1pPr algn="l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143634" y="10090041"/>
            <a:ext cx="383924" cy="424879"/>
          </a:xfrm>
          <a:prstGeom prst="rect">
            <a:avLst/>
          </a:prstGeom>
        </p:spPr>
        <p:txBody>
          <a:bodyPr lIns="103903" tIns="51952" rIns="103903" bIns="51952" anchor="ctr"/>
          <a:lstStyle>
            <a:lvl1pPr algn="r" eaLnBrk="1" latinLnBrk="0" hangingPunct="1">
              <a:defRPr kumimoji="0" sz="18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78063" y="392688"/>
            <a:ext cx="6805137" cy="1770328"/>
          </a:xfrm>
          <a:prstGeom prst="rect">
            <a:avLst/>
          </a:prstGeom>
        </p:spPr>
        <p:txBody>
          <a:bodyPr lIns="103903" tIns="51952" rIns="103903" bIns="51952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78063" y="2549761"/>
            <a:ext cx="6805137" cy="7010496"/>
          </a:xfrm>
          <a:prstGeom prst="rect">
            <a:avLst/>
          </a:prstGeom>
        </p:spPr>
        <p:txBody>
          <a:bodyPr lIns="103903" tIns="51952" rIns="103903" bIns="51952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marL="62342" algn="r" rtl="0" eaLnBrk="1" latinLnBrk="0" hangingPunct="1">
        <a:spcBef>
          <a:spcPct val="0"/>
        </a:spcBef>
        <a:buNone/>
        <a:defRPr kumimoji="0" sz="52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31913" indent="-331913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27323" indent="-259758" algn="l" rtl="0" eaLnBrk="1" latinLnBrk="0" hangingPunct="1">
        <a:spcBef>
          <a:spcPts val="455"/>
        </a:spcBef>
        <a:buClr>
          <a:schemeClr val="accent2"/>
        </a:buClr>
        <a:buSzPct val="90000"/>
        <a:buFontTx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935129" indent="-21819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36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743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854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66356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74162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8196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95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390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585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780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975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170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366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56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5"/>
            <a:ext cx="7070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SJ2201</a:t>
            </a:r>
          </a:p>
          <a:p>
            <a:r>
              <a:rPr lang="zh-CN" altLang="en-US" dirty="0" smtClean="0"/>
              <a:t>名称：瑞兽戒指</a:t>
            </a:r>
            <a:r>
              <a:rPr lang="en-US" altLang="zh-CN" dirty="0" smtClean="0"/>
              <a:t>-</a:t>
            </a:r>
            <a:r>
              <a:rPr lang="zh-CN" altLang="en-US" dirty="0" smtClean="0"/>
              <a:t>大鹏金翅鸟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31mm*24mm</a:t>
            </a:r>
          </a:p>
          <a:p>
            <a:r>
              <a:rPr lang="zh-CN" altLang="en-US" dirty="0" smtClean="0"/>
              <a:t>手寸：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24-26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工艺说明：分件倒模，做旧后再抛亮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940" y="3557290"/>
            <a:ext cx="2739591" cy="3072144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3422" y="3560808"/>
            <a:ext cx="2632072" cy="3029773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V="1">
            <a:off x="514635" y="7067785"/>
            <a:ext cx="2759537" cy="2956109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cxnSp>
        <p:nvCxnSpPr>
          <p:cNvPr id="6" name="直接连接符 5"/>
          <p:cNvCxnSpPr/>
          <p:nvPr/>
        </p:nvCxnSpPr>
        <p:spPr>
          <a:xfrm rot="5400000">
            <a:off x="5486405" y="6487061"/>
            <a:ext cx="793629" cy="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80472" y="6811829"/>
            <a:ext cx="1177635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5"/>
            <a:ext cx="7070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SJ2204</a:t>
            </a:r>
          </a:p>
          <a:p>
            <a:r>
              <a:rPr lang="zh-CN" altLang="en-US" dirty="0" smtClean="0"/>
              <a:t>名称：瑞兽戒指</a:t>
            </a:r>
            <a:r>
              <a:rPr lang="en-US" altLang="zh-CN" dirty="0" smtClean="0"/>
              <a:t>-</a:t>
            </a:r>
            <a:r>
              <a:rPr lang="zh-CN" altLang="en-US" dirty="0" smtClean="0"/>
              <a:t>饕餮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22mm*25mm</a:t>
            </a:r>
          </a:p>
          <a:p>
            <a:r>
              <a:rPr lang="zh-CN" altLang="en-US" dirty="0" smtClean="0"/>
              <a:t>手寸：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17-19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工艺说明：分件倒模，做旧后再抛亮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322" y="4008982"/>
            <a:ext cx="2761619" cy="2926656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318" y="7236044"/>
            <a:ext cx="2706915" cy="2718839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47177" y="3970571"/>
            <a:ext cx="2814267" cy="293056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cxnSp>
        <p:nvCxnSpPr>
          <p:cNvPr id="6" name="直接连接符 5"/>
          <p:cNvCxnSpPr/>
          <p:nvPr/>
        </p:nvCxnSpPr>
        <p:spPr>
          <a:xfrm rot="10800000" flipV="1">
            <a:off x="2398145" y="8177841"/>
            <a:ext cx="1069674" cy="1725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58374" y="8019527"/>
            <a:ext cx="1177635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5"/>
            <a:ext cx="7070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SJ2205</a:t>
            </a:r>
          </a:p>
          <a:p>
            <a:r>
              <a:rPr lang="zh-CN" altLang="en-US" dirty="0" smtClean="0"/>
              <a:t>名称：瑞兽戒指</a:t>
            </a:r>
            <a:r>
              <a:rPr lang="en-US" altLang="zh-CN" dirty="0" smtClean="0"/>
              <a:t>-</a:t>
            </a:r>
            <a:r>
              <a:rPr lang="zh-CN" altLang="en-US" dirty="0" smtClean="0"/>
              <a:t>金蝉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29mm*25mm</a:t>
            </a:r>
          </a:p>
          <a:p>
            <a:r>
              <a:rPr lang="zh-CN" altLang="en-US" dirty="0" smtClean="0"/>
              <a:t>手寸：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19-21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工艺说明：分件倒模，做旧后再抛亮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510" y="3792821"/>
            <a:ext cx="2902578" cy="3091057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6072" y="3834217"/>
            <a:ext cx="3125342" cy="2980649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1863" y="7119654"/>
            <a:ext cx="2898704" cy="2967395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cxnSp>
        <p:nvCxnSpPr>
          <p:cNvPr id="7" name="直接连接符 6"/>
          <p:cNvCxnSpPr/>
          <p:nvPr/>
        </p:nvCxnSpPr>
        <p:spPr>
          <a:xfrm rot="10800000" flipV="1">
            <a:off x="2553420" y="8229600"/>
            <a:ext cx="1069674" cy="1725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8374" y="8105792"/>
            <a:ext cx="1177635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208</TotalTime>
  <Words>137</Words>
  <Application>Microsoft Office PowerPoint</Application>
  <PresentationFormat>自定义</PresentationFormat>
  <Paragraphs>27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沉稳</vt:lpstr>
      <vt:lpstr>幻灯片 1</vt:lpstr>
      <vt:lpstr>幻灯片 2</vt:lpstr>
      <vt:lpstr>幻灯片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品名：经文吊坠-六字真言</dc:title>
  <dc:creator>LHCan</dc:creator>
  <cp:lastModifiedBy>李胜福</cp:lastModifiedBy>
  <cp:revision>33</cp:revision>
  <dcterms:created xsi:type="dcterms:W3CDTF">2015-05-05T08:02:14Z</dcterms:created>
  <dcterms:modified xsi:type="dcterms:W3CDTF">2017-07-14T06:19:43Z</dcterms:modified>
</cp:coreProperties>
</file>