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7"/>
  </p:notesMasterIdLst>
  <p:handoutMasterIdLst>
    <p:handoutMasterId r:id="rId18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882" y="-36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8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70" y="420072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9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302802"/>
            <a:ext cx="2389941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2" y="3602523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3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7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1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7785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9" y="1692534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1" y="1692534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9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6" y="7182614"/>
            <a:ext cx="539331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279185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6" y="1570674"/>
            <a:ext cx="9294217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9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9" y="1221137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51" y="2436408"/>
            <a:ext cx="10067232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6" y="7181624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4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5" y="7181624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4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8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6" y="7176479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9"/>
            <a:ext cx="539331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5" y="7176479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2169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9" y="7057180"/>
            <a:ext cx="4893102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6" y="7057180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4"/>
            <a:ext cx="539331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9" y="279536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9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443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Q001A</a:t>
            </a:r>
          </a:p>
          <a:p>
            <a:r>
              <a:rPr lang="zh-CN" altLang="en-US" dirty="0" smtClean="0"/>
              <a:t>名称：波浪纹金刚杵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2.1-2.3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81307" y="556163"/>
            <a:ext cx="3443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Q001B</a:t>
            </a:r>
          </a:p>
          <a:p>
            <a:r>
              <a:rPr lang="zh-CN" altLang="en-US" dirty="0" smtClean="0"/>
              <a:t>名称：波浪纹金刚铃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2-2.4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155" y="3679754"/>
            <a:ext cx="2487907" cy="260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508" y="3698802"/>
            <a:ext cx="2672321" cy="258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45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Q010A</a:t>
            </a:r>
          </a:p>
          <a:p>
            <a:r>
              <a:rPr lang="zh-CN" altLang="en-US" dirty="0" smtClean="0"/>
              <a:t>名称：水波金刚杵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4.7-5.1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67" y="3959244"/>
            <a:ext cx="1976632" cy="259487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5155" y="3827113"/>
            <a:ext cx="2059777" cy="257368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79425" y="568037"/>
            <a:ext cx="345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Q010B</a:t>
            </a:r>
          </a:p>
          <a:p>
            <a:r>
              <a:rPr lang="zh-CN" altLang="en-US" dirty="0" smtClean="0"/>
              <a:t>名称：水波金刚铃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4.6-5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06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Q011A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0.9-1.1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365" y="3682289"/>
            <a:ext cx="2503972" cy="244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4172" y="3667814"/>
            <a:ext cx="2252301" cy="2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4434" y="544287"/>
            <a:ext cx="306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Q011B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1.1-1.3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538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Q012A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1.3-1.5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93" y="3758181"/>
            <a:ext cx="2482696" cy="245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9317" y="3770055"/>
            <a:ext cx="2384631" cy="244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26926" y="473034"/>
            <a:ext cx="3538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Q012B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1.4-1.6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621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Q013A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0.9-1.1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92" y="3755829"/>
            <a:ext cx="2321143" cy="2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9793" y="3672580"/>
            <a:ext cx="2335429" cy="25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20051" y="568038"/>
            <a:ext cx="3621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Q013B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1.5-1.9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277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Q014A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1.4-1.6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894" y="3793806"/>
            <a:ext cx="2494572" cy="24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204" y="3855594"/>
            <a:ext cx="2390826" cy="239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26927" y="556164"/>
            <a:ext cx="3277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Q014B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2.6-3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5778" y="522516"/>
            <a:ext cx="320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Q015B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2.6-3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69" y="3876871"/>
            <a:ext cx="2466122" cy="246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024" y="3924435"/>
            <a:ext cx="2456782" cy="24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7421" y="484910"/>
            <a:ext cx="320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Q015A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3.3-3.5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040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Q002A</a:t>
            </a:r>
          </a:p>
          <a:p>
            <a:r>
              <a:rPr lang="zh-CN" altLang="en-US" dirty="0" smtClean="0"/>
              <a:t>名称：扁金刚杵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2.4-2.8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381" y="3698369"/>
            <a:ext cx="2238336" cy="24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089" y="3717791"/>
            <a:ext cx="2340156" cy="24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174" y="568038"/>
            <a:ext cx="3040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Q002B</a:t>
            </a:r>
          </a:p>
          <a:p>
            <a:r>
              <a:rPr lang="zh-CN" altLang="en-US" dirty="0" smtClean="0"/>
              <a:t>名称：扁金刚铃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2.2-2.6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2731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Q003A</a:t>
            </a:r>
          </a:p>
          <a:p>
            <a:r>
              <a:rPr lang="zh-CN" altLang="en-US" dirty="0" smtClean="0"/>
              <a:t>名称：方形金刚杵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35mm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7.3-7.7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91" y="3981398"/>
            <a:ext cx="2342414" cy="23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9345" y="4100149"/>
            <a:ext cx="2241431" cy="226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93277" y="603664"/>
            <a:ext cx="3465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Q003B</a:t>
            </a:r>
          </a:p>
          <a:p>
            <a:r>
              <a:rPr lang="zh-CN" altLang="en-US" dirty="0" smtClean="0"/>
              <a:t>名称：方形金刚铃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5.6-6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230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Q004A</a:t>
            </a:r>
          </a:p>
          <a:p>
            <a:r>
              <a:rPr lang="zh-CN" altLang="en-US" dirty="0" smtClean="0"/>
              <a:t>名称：镶石金刚杵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60mm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30-33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4.5mm/2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444" y="3670228"/>
            <a:ext cx="2507869" cy="248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113" y="3670164"/>
            <a:ext cx="2553269" cy="263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08174" y="591789"/>
            <a:ext cx="3230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Q004B</a:t>
            </a:r>
          </a:p>
          <a:p>
            <a:r>
              <a:rPr lang="zh-CN" altLang="en-US" dirty="0" smtClean="0"/>
              <a:t>名称：镶石金刚铃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60mm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35-39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4.5mm/2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45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Q005A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0.8-1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57" y="4088274"/>
            <a:ext cx="2485108" cy="24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865" y="4119076"/>
            <a:ext cx="2509751" cy="248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31924" y="591789"/>
            <a:ext cx="345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Q005B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1.4-1.6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12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Q006A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2.4-2.6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170" y="4038363"/>
            <a:ext cx="2414127" cy="23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849" y="4095512"/>
            <a:ext cx="2387630" cy="233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0056" y="556162"/>
            <a:ext cx="312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Q006B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2.8-3.2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3574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Q007A</a:t>
            </a:r>
          </a:p>
          <a:p>
            <a:r>
              <a:rPr lang="zh-CN" altLang="en-US" dirty="0" smtClean="0"/>
              <a:t>名称：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3-3.4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343" y="3929259"/>
            <a:ext cx="2454120" cy="242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7623" y="3993211"/>
            <a:ext cx="2378232" cy="248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69431" y="544287"/>
            <a:ext cx="3574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Q007B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4.2-4.6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2" y="486890"/>
            <a:ext cx="3170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Q008A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3.8-4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708" y="3791332"/>
            <a:ext cx="2589408" cy="26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632" y="3876934"/>
            <a:ext cx="2682228" cy="259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33806" y="544287"/>
            <a:ext cx="3170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Q008B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4.2-4.8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1" y="486890"/>
            <a:ext cx="296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Q009A</a:t>
            </a:r>
          </a:p>
          <a:p>
            <a:r>
              <a:rPr lang="zh-CN" altLang="en-US" dirty="0" smtClean="0"/>
              <a:t>名称：金刚杵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2.5-2.9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29" y="3931484"/>
            <a:ext cx="2386189" cy="23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8181" y="3967111"/>
            <a:ext cx="2414127" cy="23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67549" y="591788"/>
            <a:ext cx="2968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Q009B</a:t>
            </a:r>
          </a:p>
          <a:p>
            <a:r>
              <a:rPr lang="zh-CN" altLang="en-US" dirty="0" smtClean="0"/>
              <a:t>名称：金刚铃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2.2-2.6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310</TotalTime>
  <Words>714</Words>
  <Application>Microsoft Office PowerPoint</Application>
  <PresentationFormat>自定义</PresentationFormat>
  <Paragraphs>186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44</cp:revision>
  <dcterms:created xsi:type="dcterms:W3CDTF">2015-05-05T08:02:14Z</dcterms:created>
  <dcterms:modified xsi:type="dcterms:W3CDTF">2017-07-14T06:23:16Z</dcterms:modified>
</cp:coreProperties>
</file>