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32"/>
  </p:notesMasterIdLst>
  <p:handoutMasterIdLst>
    <p:handoutMasterId r:id="rId33"/>
  </p:handoutMasterIdLst>
  <p:sldIdLst>
    <p:sldId id="284" r:id="rId2"/>
    <p:sldId id="312" r:id="rId3"/>
    <p:sldId id="285" r:id="rId4"/>
    <p:sldId id="286" r:id="rId5"/>
    <p:sldId id="287" r:id="rId6"/>
    <p:sldId id="288" r:id="rId7"/>
    <p:sldId id="289" r:id="rId8"/>
    <p:sldId id="313" r:id="rId9"/>
    <p:sldId id="314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</p:sldIdLst>
  <p:sldSz cx="10621963" cy="7561263"/>
  <p:notesSz cx="6888163" cy="10017125"/>
  <p:defaultTextStyle>
    <a:defPPr>
      <a:defRPr lang="zh-CN"/>
    </a:defPPr>
    <a:lvl1pPr marL="0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69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-954" y="-84"/>
      </p:cViewPr>
      <p:guideLst>
        <p:guide orient="horz" pos="2382"/>
        <p:guide pos="33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8B2CB3C6-BEB5-4F0D-92D3-C5013D897C5E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ED1BA758-8AE4-43C6-9D3D-EF75488E44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7C5793A7-EA24-400D-8D6F-6FC2615680ED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6450" y="750888"/>
            <a:ext cx="5275263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7" tIns="48299" rIns="96597" bIns="4829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8" y="4758136"/>
            <a:ext cx="5510530" cy="4507706"/>
          </a:xfrm>
          <a:prstGeom prst="rect">
            <a:avLst/>
          </a:prstGeom>
        </p:spPr>
        <p:txBody>
          <a:bodyPr vert="horz" lIns="96597" tIns="48299" rIns="96597" bIns="4829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1CB6920D-CFD7-485D-9421-89CD12F427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91196" y="161308"/>
            <a:ext cx="10239572" cy="2762381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39270" y="420072"/>
            <a:ext cx="9559767" cy="2436407"/>
          </a:xfrm>
        </p:spPr>
        <p:txBody>
          <a:bodyPr lIns="51952" rIns="259758" anchor="b">
            <a:normAutofit/>
          </a:bodyPr>
          <a:lstStyle>
            <a:lvl1pPr marL="0" algn="r">
              <a:defRPr sz="55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478459" y="3108519"/>
            <a:ext cx="7620578" cy="1932323"/>
          </a:xfrm>
        </p:spPr>
        <p:txBody>
          <a:bodyPr lIns="51952" rIns="280539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519516" indent="0" algn="ctr">
              <a:buNone/>
            </a:lvl2pPr>
            <a:lvl3pPr marL="1039033" indent="0" algn="ctr">
              <a:buNone/>
            </a:lvl3pPr>
            <a:lvl4pPr marL="1558549" indent="0" algn="ctr">
              <a:buNone/>
            </a:lvl4pPr>
            <a:lvl5pPr marL="2078065" indent="0" algn="ctr">
              <a:buNone/>
            </a:lvl5pPr>
            <a:lvl6pPr marL="2597582" indent="0" algn="ctr">
              <a:buNone/>
            </a:lvl6pPr>
            <a:lvl7pPr marL="3117098" indent="0" algn="ctr">
              <a:buNone/>
            </a:lvl7pPr>
            <a:lvl8pPr marL="3636615" indent="0" algn="ctr">
              <a:buNone/>
            </a:lvl8pPr>
            <a:lvl9pPr marL="4156131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6461696" y="7176479"/>
            <a:ext cx="3487545" cy="302451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10035283" y="7176479"/>
            <a:ext cx="539331" cy="302451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858845" y="7176479"/>
            <a:ext cx="4539035" cy="302451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00924" y="302802"/>
            <a:ext cx="2389941" cy="6451578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1098" y="302802"/>
            <a:ext cx="6992792" cy="645157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3496" y="1570674"/>
            <a:ext cx="9294217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61782" y="3602523"/>
            <a:ext cx="8603790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135" y="549323"/>
            <a:ext cx="9028669" cy="3011063"/>
          </a:xfrm>
        </p:spPr>
        <p:txBody>
          <a:bodyPr rIns="114294"/>
          <a:lstStyle>
            <a:lvl1pPr algn="r">
              <a:buNone/>
              <a:defRPr sz="45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062" y="3624857"/>
            <a:ext cx="9028669" cy="1664527"/>
          </a:xfrm>
        </p:spPr>
        <p:txBody>
          <a:bodyPr rIns="145465" anchor="t"/>
          <a:lstStyle>
            <a:lvl1pPr marL="0" indent="0" algn="r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6461696" y="7181624"/>
            <a:ext cx="3487545" cy="302451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10035283" y="7181624"/>
            <a:ext cx="539331" cy="302451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858845" y="7181624"/>
            <a:ext cx="4539035" cy="302451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1098" y="1814703"/>
            <a:ext cx="4691367" cy="499043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99498" y="1814703"/>
            <a:ext cx="4691367" cy="499043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037756" y="7182614"/>
            <a:ext cx="539331" cy="302451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3496" y="1570674"/>
            <a:ext cx="9294217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16430" y="2387251"/>
            <a:ext cx="4355005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5576531" y="2387251"/>
            <a:ext cx="4355005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099" y="277785"/>
            <a:ext cx="9559767" cy="1260211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1099" y="1692534"/>
            <a:ext cx="4693212" cy="705367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5395811" y="1692534"/>
            <a:ext cx="4695055" cy="705367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31099" y="2604436"/>
            <a:ext cx="4693212" cy="4345976"/>
          </a:xfrm>
        </p:spPr>
        <p:txBody>
          <a:bodyPr lIns="103903"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95811" y="2604436"/>
            <a:ext cx="4695055" cy="4345976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037756" y="7182614"/>
            <a:ext cx="539331" cy="302451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099" y="279185"/>
            <a:ext cx="9559767" cy="1260211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3496" y="1570674"/>
            <a:ext cx="9294217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875014" y="1166115"/>
            <a:ext cx="4355005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5339" y="336056"/>
            <a:ext cx="4567444" cy="840140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765339" y="1221137"/>
            <a:ext cx="4567444" cy="1176196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65551" y="2436408"/>
            <a:ext cx="10067232" cy="4385533"/>
          </a:xfrm>
        </p:spPr>
        <p:txBody>
          <a:bodyPr/>
          <a:lstStyle>
            <a:lvl1pPr marL="332490">
              <a:defRPr sz="3600"/>
            </a:lvl1pPr>
            <a:lvl2pPr marL="675371">
              <a:defRPr sz="3200"/>
            </a:lvl2pPr>
            <a:lvl3pPr marL="935129">
              <a:defRPr sz="2700"/>
            </a:lvl3pPr>
            <a:lvl4pPr marL="1194888">
              <a:defRPr sz="2300"/>
            </a:lvl4pPr>
            <a:lvl5pPr marL="1433865">
              <a:defRPr sz="23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6461696" y="7181624"/>
            <a:ext cx="3487545" cy="302451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10035283" y="7181624"/>
            <a:ext cx="539331" cy="302451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858845" y="7181624"/>
            <a:ext cx="4539035" cy="302451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1876" y="5208870"/>
            <a:ext cx="6373178" cy="732682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31876" y="5941554"/>
            <a:ext cx="6373178" cy="1005803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4066" y="275488"/>
            <a:ext cx="9913832" cy="47888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6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6461696" y="7176479"/>
            <a:ext cx="3487545" cy="302451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10035283" y="7176479"/>
            <a:ext cx="539331" cy="302451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858845" y="7176479"/>
            <a:ext cx="4539035" cy="302451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91196" y="162169"/>
            <a:ext cx="10234961" cy="7238649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504779" y="7057180"/>
            <a:ext cx="4893102" cy="302451"/>
          </a:xfrm>
          <a:prstGeom prst="rect">
            <a:avLst/>
          </a:prstGeom>
        </p:spPr>
        <p:txBody>
          <a:bodyPr lIns="103903" tIns="51952" rIns="103903" bIns="51952"/>
          <a:lstStyle>
            <a:lvl1pPr algn="r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61696" y="7057180"/>
            <a:ext cx="3487545" cy="302451"/>
          </a:xfrm>
          <a:prstGeom prst="rect">
            <a:avLst/>
          </a:prstGeom>
        </p:spPr>
        <p:txBody>
          <a:bodyPr lIns="103903" tIns="51952" rIns="103903" bIns="51952"/>
          <a:lstStyle>
            <a:lvl1pPr algn="l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035283" y="7182614"/>
            <a:ext cx="539331" cy="302451"/>
          </a:xfrm>
          <a:prstGeom prst="rect">
            <a:avLst/>
          </a:prstGeom>
        </p:spPr>
        <p:txBody>
          <a:bodyPr lIns="103903" tIns="51952" rIns="103903" bIns="51952" anchor="ctr"/>
          <a:lstStyle>
            <a:lvl1pPr algn="r" eaLnBrk="1" latinLnBrk="0" hangingPunct="1">
              <a:defRPr kumimoji="0" sz="18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531099" y="279536"/>
            <a:ext cx="9559767" cy="1260211"/>
          </a:xfrm>
          <a:prstGeom prst="rect">
            <a:avLst/>
          </a:prstGeom>
        </p:spPr>
        <p:txBody>
          <a:bodyPr lIns="103903" tIns="51952" rIns="103903" bIns="51952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531099" y="1815052"/>
            <a:ext cx="9559767" cy="4990434"/>
          </a:xfrm>
          <a:prstGeom prst="rect">
            <a:avLst/>
          </a:prstGeom>
        </p:spPr>
        <p:txBody>
          <a:bodyPr lIns="103903" tIns="51952" rIns="103903" bIns="51952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marL="62342" algn="r" rtl="0" eaLnBrk="1" latinLnBrk="0" hangingPunct="1">
        <a:spcBef>
          <a:spcPct val="0"/>
        </a:spcBef>
        <a:buNone/>
        <a:defRPr kumimoji="0" sz="52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31913" indent="-331913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27323" indent="-259758" algn="l" rtl="0" eaLnBrk="1" latinLnBrk="0" hangingPunct="1">
        <a:spcBef>
          <a:spcPts val="455"/>
        </a:spcBef>
        <a:buClr>
          <a:schemeClr val="accent2"/>
        </a:buClr>
        <a:buSzPct val="90000"/>
        <a:buFontTx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935129" indent="-21819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36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743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854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66356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74162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8196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195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390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585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780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975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170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366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56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SP3201</a:t>
            </a:r>
          </a:p>
          <a:p>
            <a:r>
              <a:rPr lang="zh-CN" altLang="en-US" dirty="0" smtClean="0"/>
              <a:t>名称：</a:t>
            </a:r>
            <a:r>
              <a:rPr lang="zh-CN" altLang="en-US" dirty="0" smtClean="0"/>
              <a:t>隔片</a:t>
            </a:r>
            <a:r>
              <a:rPr lang="en-US" altLang="zh-CN" dirty="0" smtClean="0"/>
              <a:t>-</a:t>
            </a:r>
            <a:r>
              <a:rPr lang="zh-CN" altLang="en-US" dirty="0" smtClean="0"/>
              <a:t>光珠</a:t>
            </a:r>
            <a:endParaRPr lang="en-US" altLang="zh-CN" dirty="0" smtClean="0"/>
          </a:p>
          <a:p>
            <a:r>
              <a:rPr lang="zh-CN" altLang="en-US" dirty="0" smtClean="0"/>
              <a:t>尺寸</a:t>
            </a:r>
            <a:r>
              <a:rPr lang="zh-CN" altLang="en-US" dirty="0" smtClean="0"/>
              <a:t>：</a:t>
            </a:r>
            <a:r>
              <a:rPr lang="en-US" altLang="zh-CN" dirty="0" smtClean="0"/>
              <a:t>7mm</a:t>
            </a:r>
            <a:endParaRPr lang="en-US" altLang="zh-CN" dirty="0" smtClean="0"/>
          </a:p>
          <a:p>
            <a:r>
              <a:rPr lang="zh-CN" altLang="en-US" dirty="0" smtClean="0"/>
              <a:t>重量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0.3</a:t>
            </a:r>
            <a:r>
              <a:rPr lang="zh-CN" altLang="en-US" dirty="0" smtClean="0"/>
              <a:t>（</a:t>
            </a:r>
            <a:r>
              <a:rPr lang="zh-CN" altLang="en-US" dirty="0" smtClean="0"/>
              <a:t>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123" y="541753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endParaRPr lang="en-US" altLang="zh-CN" dirty="0" smtClean="0"/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1535" y="3800983"/>
            <a:ext cx="2161896" cy="2209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A801</a:t>
            </a:r>
          </a:p>
          <a:p>
            <a:r>
              <a:rPr lang="zh-CN" altLang="en-US" dirty="0" smtClean="0"/>
              <a:t>名称：隔珠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0.5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123" y="541753"/>
            <a:ext cx="31517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A802</a:t>
            </a:r>
          </a:p>
          <a:p>
            <a:r>
              <a:rPr lang="zh-CN" altLang="en-US" dirty="0" smtClean="0"/>
              <a:t>名称：隔珠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0.5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石头：白锆</a:t>
            </a:r>
            <a:r>
              <a:rPr lang="en-US" altLang="zh-CN" dirty="0" smtClean="0"/>
              <a:t>/4</a:t>
            </a:r>
            <a:r>
              <a:rPr lang="zh-CN" altLang="en-US" dirty="0" smtClean="0"/>
              <a:t>粒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 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753" y="3985990"/>
            <a:ext cx="2146568" cy="2195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0497" y="4005612"/>
            <a:ext cx="2131641" cy="2126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517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A803</a:t>
            </a:r>
          </a:p>
          <a:p>
            <a:r>
              <a:rPr lang="zh-CN" altLang="en-US" dirty="0" smtClean="0"/>
              <a:t>名称：隔珠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6.6mm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0.3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石头：白锆</a:t>
            </a:r>
            <a:r>
              <a:rPr lang="en-US" altLang="zh-CN" dirty="0" smtClean="0"/>
              <a:t>/14</a:t>
            </a:r>
            <a:r>
              <a:rPr lang="zh-CN" altLang="en-US" dirty="0" smtClean="0"/>
              <a:t>粒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123" y="541753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A804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备注：版作废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657" y="4498054"/>
            <a:ext cx="1994409" cy="204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A805</a:t>
            </a:r>
          </a:p>
          <a:p>
            <a:r>
              <a:rPr lang="zh-CN" altLang="en-US" dirty="0" smtClean="0"/>
              <a:t>名称：隔珠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1.3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123" y="541753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A806</a:t>
            </a:r>
          </a:p>
          <a:p>
            <a:r>
              <a:rPr lang="zh-CN" altLang="en-US" dirty="0" smtClean="0"/>
              <a:t>名称：隔珠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10mm*12mm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2.8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 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6" name="图片 5" descr="A8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177" y="3797205"/>
            <a:ext cx="2643158" cy="2432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A8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8298" y="3732054"/>
            <a:ext cx="2535142" cy="2423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A807</a:t>
            </a:r>
          </a:p>
          <a:p>
            <a:r>
              <a:rPr lang="zh-CN" altLang="en-US" dirty="0" smtClean="0"/>
              <a:t>名称：万位计数器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宝伞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2.1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123" y="541753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A808</a:t>
            </a:r>
          </a:p>
          <a:p>
            <a:r>
              <a:rPr lang="zh-CN" altLang="en-US" dirty="0" smtClean="0"/>
              <a:t>名称：万位计数器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法轮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2.1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 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图片 3" descr="A8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662" y="4074382"/>
            <a:ext cx="2292772" cy="197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A8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2313" y="3951510"/>
            <a:ext cx="1996600" cy="1973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A809</a:t>
            </a:r>
          </a:p>
          <a:p>
            <a:r>
              <a:rPr lang="zh-CN" altLang="en-US" dirty="0" smtClean="0"/>
              <a:t>名称：万位计数器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法螺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2.1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123" y="541753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A810</a:t>
            </a:r>
          </a:p>
          <a:p>
            <a:r>
              <a:rPr lang="zh-CN" altLang="en-US" dirty="0" smtClean="0"/>
              <a:t>名称：万位计数器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盘结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2.6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 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图片 3" descr="A8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4719" y="3985419"/>
            <a:ext cx="2299263" cy="21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A8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038118" y="3941985"/>
            <a:ext cx="1996410" cy="2181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A811</a:t>
            </a:r>
          </a:p>
          <a:p>
            <a:r>
              <a:rPr lang="zh-CN" altLang="en-US" dirty="0" smtClean="0"/>
              <a:t>名称：万位计数器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莲花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2.7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123" y="541753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A812</a:t>
            </a:r>
          </a:p>
          <a:p>
            <a:r>
              <a:rPr lang="zh-CN" altLang="en-US" dirty="0" smtClean="0"/>
              <a:t>名称：万位计数器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双鱼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2.6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 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图片 3" descr="A8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476" y="3925983"/>
            <a:ext cx="2520714" cy="2230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A8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8508" y="3968464"/>
            <a:ext cx="2305658" cy="212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A813</a:t>
            </a:r>
          </a:p>
          <a:p>
            <a:r>
              <a:rPr lang="zh-CN" altLang="en-US" dirty="0" smtClean="0"/>
              <a:t>名称：万位计数器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宝幢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2.2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123" y="541753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A814</a:t>
            </a:r>
          </a:p>
          <a:p>
            <a:r>
              <a:rPr lang="zh-CN" altLang="en-US" dirty="0" smtClean="0"/>
              <a:t>名称：万位计数器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种子字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1.3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 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图片 3" descr="A8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1185" y="3969417"/>
            <a:ext cx="2574767" cy="1995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2887" y="3821143"/>
            <a:ext cx="2076358" cy="223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A815</a:t>
            </a:r>
          </a:p>
          <a:p>
            <a:r>
              <a:rPr lang="zh-CN" altLang="en-US" dirty="0" smtClean="0"/>
              <a:t>名称：万位计数器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大法轮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123" y="541753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A816</a:t>
            </a:r>
          </a:p>
          <a:p>
            <a:r>
              <a:rPr lang="zh-CN" altLang="en-US" dirty="0" smtClean="0"/>
              <a:t>名称：莲花隔珠（中）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10mm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1.1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 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图片 3" descr="A8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716" y="3551195"/>
            <a:ext cx="2136616" cy="219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4282" y="3603276"/>
            <a:ext cx="2209680" cy="213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A816A</a:t>
            </a:r>
          </a:p>
          <a:p>
            <a:r>
              <a:rPr lang="zh-CN" altLang="en-US" dirty="0" smtClean="0"/>
              <a:t>名称：莲花隔珠（小）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8mm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1.3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123" y="541753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A816B</a:t>
            </a:r>
          </a:p>
          <a:p>
            <a:r>
              <a:rPr lang="zh-CN" altLang="en-US" dirty="0" smtClean="0"/>
              <a:t>名称：莲花隔珠</a:t>
            </a:r>
            <a:r>
              <a:rPr lang="en-US" altLang="zh-CN" dirty="0" smtClean="0"/>
              <a:t>(</a:t>
            </a:r>
            <a:r>
              <a:rPr lang="zh-CN" altLang="en-US" dirty="0" smtClean="0"/>
              <a:t>大）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12mm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2.5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 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3377" y="3727863"/>
            <a:ext cx="2287552" cy="2258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1546" y="3737388"/>
            <a:ext cx="2305590" cy="2232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A817</a:t>
            </a:r>
          </a:p>
          <a:p>
            <a:r>
              <a:rPr lang="zh-CN" altLang="en-US" dirty="0" smtClean="0"/>
              <a:t>名称：盘结隔珠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1.9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123" y="541753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A818</a:t>
            </a:r>
          </a:p>
          <a:p>
            <a:r>
              <a:rPr lang="zh-CN" altLang="en-US" dirty="0" smtClean="0"/>
              <a:t>名称：祥云如意隔珠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3.8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 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165" y="3857593"/>
            <a:ext cx="2608595" cy="207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7930" y="3829164"/>
            <a:ext cx="1972214" cy="2123923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SP3303</a:t>
            </a:r>
          </a:p>
          <a:p>
            <a:r>
              <a:rPr lang="zh-CN" altLang="en-US" dirty="0" smtClean="0"/>
              <a:t>名称：隔珠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8mm*6mm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123" y="541753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SP3304</a:t>
            </a:r>
          </a:p>
          <a:p>
            <a:r>
              <a:rPr lang="zh-CN" altLang="en-US" dirty="0" smtClean="0"/>
              <a:t>名称：螺纹隔珠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9mm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2.1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 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4897" y="3779488"/>
            <a:ext cx="2748402" cy="2438432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5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4512" y="3743674"/>
            <a:ext cx="2130703" cy="246113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A821</a:t>
            </a:r>
          </a:p>
          <a:p>
            <a:r>
              <a:rPr lang="zh-CN" altLang="en-US" dirty="0" smtClean="0"/>
              <a:t>名称：隔珠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0.9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123" y="541753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A822</a:t>
            </a:r>
          </a:p>
          <a:p>
            <a:r>
              <a:rPr lang="zh-CN" altLang="en-US" dirty="0" smtClean="0"/>
              <a:t>名称：卷叶小铃铛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1.3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 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2049" y="3576796"/>
            <a:ext cx="2365407" cy="243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1917" y="3596799"/>
            <a:ext cx="2444568" cy="235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A823</a:t>
            </a:r>
          </a:p>
          <a:p>
            <a:r>
              <a:rPr lang="zh-CN" altLang="en-US" dirty="0" smtClean="0"/>
              <a:t>名称：铃铛（小）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123" y="541753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A823-2</a:t>
            </a:r>
          </a:p>
          <a:p>
            <a:r>
              <a:rPr lang="zh-CN" altLang="en-US" dirty="0" smtClean="0"/>
              <a:t>名称：铃铛（中）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2.6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 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33" y="3797776"/>
            <a:ext cx="2442940" cy="2414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8295" y="3866736"/>
            <a:ext cx="2407734" cy="232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A823-3</a:t>
            </a:r>
          </a:p>
          <a:p>
            <a:r>
              <a:rPr lang="zh-CN" altLang="en-US" dirty="0" smtClean="0"/>
              <a:t>名称：铃铛（大）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3.6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123" y="541753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A824</a:t>
            </a:r>
          </a:p>
          <a:p>
            <a:r>
              <a:rPr lang="zh-CN" altLang="en-US" dirty="0" smtClean="0"/>
              <a:t>名称：印章隔珠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图片 3" descr="A823-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6057" y="4262596"/>
            <a:ext cx="2481108" cy="219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A828</a:t>
            </a:r>
          </a:p>
          <a:p>
            <a:r>
              <a:rPr lang="zh-CN" altLang="en-US" dirty="0" smtClean="0"/>
              <a:t>名称：水滴形铃铛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2.3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123" y="541753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A830</a:t>
            </a:r>
          </a:p>
          <a:p>
            <a:r>
              <a:rPr lang="zh-CN" altLang="en-US" dirty="0" smtClean="0"/>
              <a:t>名称：隔珠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 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1295" y="3927696"/>
            <a:ext cx="2144775" cy="221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1071" y="3800568"/>
            <a:ext cx="2125378" cy="2328071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K023</a:t>
            </a:r>
            <a:r>
              <a:rPr lang="zh-CN" altLang="en-US" dirty="0" smtClean="0"/>
              <a:t>大</a:t>
            </a:r>
            <a:endParaRPr lang="en-US" altLang="zh-CN" dirty="0" smtClean="0"/>
          </a:p>
          <a:p>
            <a:r>
              <a:rPr lang="zh-CN" altLang="en-US" dirty="0" smtClean="0"/>
              <a:t>名称：隔珠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0.4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123" y="541753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K023</a:t>
            </a:r>
            <a:r>
              <a:rPr lang="zh-CN" altLang="en-US" dirty="0" smtClean="0"/>
              <a:t>小</a:t>
            </a:r>
            <a:endParaRPr lang="en-US" altLang="zh-CN" dirty="0" smtClean="0"/>
          </a:p>
          <a:p>
            <a:r>
              <a:rPr lang="zh-CN" altLang="en-US" dirty="0" smtClean="0"/>
              <a:t>名称：隔珠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0.2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 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6" name="图片 5" descr="K023大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411" y="3913792"/>
            <a:ext cx="2870613" cy="221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K023小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1486" y="3856641"/>
            <a:ext cx="2424661" cy="230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K024</a:t>
            </a:r>
            <a:r>
              <a:rPr lang="zh-CN" altLang="en-US" dirty="0" smtClean="0"/>
              <a:t>大</a:t>
            </a:r>
            <a:endParaRPr lang="en-US" altLang="zh-CN" dirty="0" smtClean="0"/>
          </a:p>
          <a:p>
            <a:r>
              <a:rPr lang="zh-CN" altLang="en-US" dirty="0" smtClean="0"/>
              <a:t>名称：隔珠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0.4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123" y="541753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K024</a:t>
            </a:r>
            <a:r>
              <a:rPr lang="zh-CN" altLang="en-US" dirty="0" smtClean="0"/>
              <a:t>小</a:t>
            </a:r>
            <a:endParaRPr lang="en-US" altLang="zh-CN" dirty="0" smtClean="0"/>
          </a:p>
          <a:p>
            <a:r>
              <a:rPr lang="zh-CN" altLang="en-US" dirty="0" smtClean="0"/>
              <a:t>名称：隔珠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0.2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 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8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9365" y="3756056"/>
            <a:ext cx="2495899" cy="2543139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9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10485" y="3786536"/>
            <a:ext cx="2428843" cy="2474813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K025</a:t>
            </a:r>
            <a:r>
              <a:rPr lang="zh-CN" altLang="en-US" dirty="0" smtClean="0"/>
              <a:t>大</a:t>
            </a:r>
            <a:endParaRPr lang="en-US" altLang="zh-CN" dirty="0" smtClean="0"/>
          </a:p>
          <a:p>
            <a:r>
              <a:rPr lang="zh-CN" altLang="en-US" dirty="0" smtClean="0"/>
              <a:t>名称：隔片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0.6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123" y="541753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K025</a:t>
            </a:r>
            <a:r>
              <a:rPr lang="zh-CN" altLang="en-US" dirty="0" smtClean="0"/>
              <a:t>小</a:t>
            </a:r>
            <a:endParaRPr lang="en-US" altLang="zh-CN" dirty="0" smtClean="0"/>
          </a:p>
          <a:p>
            <a:r>
              <a:rPr lang="zh-CN" altLang="en-US" dirty="0" smtClean="0"/>
              <a:t>名称：隔片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0.35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 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图片 3" descr="K025大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039" y="3947128"/>
            <a:ext cx="2240967" cy="214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K025小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1346" y="3867118"/>
            <a:ext cx="2271359" cy="2241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K026</a:t>
            </a:r>
            <a:r>
              <a:rPr lang="zh-CN" altLang="en-US" dirty="0" smtClean="0"/>
              <a:t>大</a:t>
            </a:r>
            <a:endParaRPr lang="en-US" altLang="zh-CN" dirty="0" smtClean="0"/>
          </a:p>
          <a:p>
            <a:r>
              <a:rPr lang="zh-CN" altLang="en-US" dirty="0" smtClean="0"/>
              <a:t>名称：隔片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0.5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123" y="541753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K026</a:t>
            </a:r>
            <a:r>
              <a:rPr lang="zh-CN" altLang="en-US" dirty="0" smtClean="0"/>
              <a:t>小</a:t>
            </a:r>
            <a:endParaRPr lang="en-US" altLang="zh-CN" dirty="0" smtClean="0"/>
          </a:p>
          <a:p>
            <a:r>
              <a:rPr lang="zh-CN" altLang="en-US" dirty="0" smtClean="0"/>
              <a:t>名称：隔片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0.3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 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图片 3" descr="K026 大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0713" y="3964654"/>
            <a:ext cx="2491078" cy="209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K026小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3538" y="3998562"/>
            <a:ext cx="2235630" cy="2146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K027</a:t>
            </a:r>
            <a:r>
              <a:rPr lang="zh-CN" altLang="en-US" dirty="0" smtClean="0"/>
              <a:t>大</a:t>
            </a:r>
            <a:endParaRPr lang="en-US" altLang="zh-CN" dirty="0" smtClean="0"/>
          </a:p>
          <a:p>
            <a:r>
              <a:rPr lang="zh-CN" altLang="en-US" dirty="0" smtClean="0"/>
              <a:t>名称：隔片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0.3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123" y="541753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K027</a:t>
            </a:r>
            <a:r>
              <a:rPr lang="zh-CN" altLang="en-US" dirty="0" smtClean="0"/>
              <a:t>小</a:t>
            </a:r>
            <a:endParaRPr lang="en-US" altLang="zh-CN" dirty="0" smtClean="0"/>
          </a:p>
          <a:p>
            <a:r>
              <a:rPr lang="zh-CN" altLang="en-US" dirty="0" smtClean="0"/>
              <a:t>名称：隔片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0.25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 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图片 3" descr="K027大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193" y="3916458"/>
            <a:ext cx="2200779" cy="2045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K0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0114" y="3840066"/>
            <a:ext cx="2248330" cy="2158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K028</a:t>
            </a:r>
            <a:r>
              <a:rPr lang="zh-CN" altLang="en-US" dirty="0" smtClean="0"/>
              <a:t>大</a:t>
            </a:r>
            <a:endParaRPr lang="en-US" altLang="zh-CN" dirty="0" smtClean="0"/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0.65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123" y="541753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K028</a:t>
            </a:r>
            <a:r>
              <a:rPr lang="zh-CN" altLang="en-US" dirty="0" smtClean="0"/>
              <a:t>小</a:t>
            </a:r>
            <a:endParaRPr lang="en-US" altLang="zh-CN" dirty="0" smtClean="0"/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0.4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 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图片 3" descr="K028大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273" y="3676188"/>
            <a:ext cx="2311495" cy="2425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K028大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6874" y="3730108"/>
            <a:ext cx="2340261" cy="2317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SP3305</a:t>
            </a:r>
          </a:p>
          <a:p>
            <a:r>
              <a:rPr lang="zh-CN" altLang="en-US" dirty="0" smtClean="0"/>
              <a:t>名称：树叶隔珠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6mm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123" y="541753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SP3306</a:t>
            </a:r>
          </a:p>
          <a:p>
            <a:r>
              <a:rPr lang="zh-CN" altLang="en-US" dirty="0" smtClean="0"/>
              <a:t>名称：云纹隔珠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12mm*9mm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 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4226" y="3556032"/>
            <a:ext cx="2257351" cy="2564352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1133" y="3623850"/>
            <a:ext cx="2259754" cy="253311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A110</a:t>
            </a:r>
          </a:p>
          <a:p>
            <a:r>
              <a:rPr lang="zh-CN" altLang="en-US" dirty="0" smtClean="0"/>
              <a:t>名称：貔貅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12.5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123" y="541753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A111</a:t>
            </a:r>
          </a:p>
          <a:p>
            <a:r>
              <a:rPr lang="zh-CN" altLang="en-US" dirty="0" smtClean="0"/>
              <a:t>名称：寿桃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 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6" name="图片 5" descr="A1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4065" y="3623469"/>
            <a:ext cx="2726779" cy="257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A1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0422" y="3574511"/>
            <a:ext cx="2689589" cy="2521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SP3307</a:t>
            </a:r>
          </a:p>
          <a:p>
            <a:r>
              <a:rPr lang="zh-CN" altLang="en-US" dirty="0" smtClean="0"/>
              <a:t>名称：莲花隔珠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7mm*5mm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1.4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123" y="541753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SP3307-B</a:t>
            </a:r>
          </a:p>
          <a:p>
            <a:r>
              <a:rPr lang="zh-CN" altLang="en-US" dirty="0" smtClean="0"/>
              <a:t>名称：莲花隔珠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7mm*5mm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1.4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 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5235" y="3751104"/>
            <a:ext cx="2138841" cy="2357088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8172" y="3726148"/>
            <a:ext cx="2114852" cy="2390424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SP3308</a:t>
            </a:r>
          </a:p>
          <a:p>
            <a:r>
              <a:rPr lang="zh-CN" altLang="en-US" dirty="0" smtClean="0"/>
              <a:t>名称：荷叶隔珠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7mm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1.9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123" y="541753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SP3309</a:t>
            </a:r>
          </a:p>
          <a:p>
            <a:r>
              <a:rPr lang="zh-CN" altLang="en-US" dirty="0" smtClean="0"/>
              <a:t>名称：鱼隔珠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8mm*7mm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2.2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 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010" y="3848068"/>
            <a:ext cx="2097605" cy="223574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6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2297" y="3812064"/>
            <a:ext cx="2105111" cy="2357459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SP3310</a:t>
            </a:r>
          </a:p>
          <a:p>
            <a:r>
              <a:rPr lang="zh-CN" altLang="en-US" dirty="0" smtClean="0"/>
              <a:t>名称：盘结隔珠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123" y="541753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SP3311</a:t>
            </a:r>
          </a:p>
          <a:p>
            <a:r>
              <a:rPr lang="zh-CN" altLang="en-US" dirty="0" smtClean="0"/>
              <a:t>名称：南瓜隔珠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 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517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SP3312</a:t>
            </a:r>
          </a:p>
          <a:p>
            <a:r>
              <a:rPr lang="zh-CN" altLang="en-US" dirty="0" smtClean="0"/>
              <a:t>名称：镶石盘结隔珠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重量：（克）</a:t>
            </a:r>
            <a:endParaRPr lang="en-US" altLang="zh-CN" dirty="0" smtClean="0"/>
          </a:p>
          <a:p>
            <a:r>
              <a:rPr lang="zh-CN" altLang="en-US" dirty="0" smtClean="0"/>
              <a:t>石头：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123" y="541753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SP3313</a:t>
            </a:r>
          </a:p>
          <a:p>
            <a:r>
              <a:rPr lang="zh-CN" altLang="en-US" dirty="0" smtClean="0"/>
              <a:t>名称</a:t>
            </a:r>
            <a:r>
              <a:rPr lang="zh-CN" altLang="en-US" dirty="0" smtClean="0"/>
              <a:t>：</a:t>
            </a:r>
            <a:r>
              <a:rPr lang="zh-CN" altLang="en-US" dirty="0" smtClean="0"/>
              <a:t>隔</a:t>
            </a:r>
            <a:r>
              <a:rPr lang="zh-CN" altLang="en-US" dirty="0" smtClean="0"/>
              <a:t>珠</a:t>
            </a:r>
            <a:r>
              <a:rPr lang="en-US" altLang="zh-CN" dirty="0" smtClean="0"/>
              <a:t>-</a:t>
            </a:r>
            <a:r>
              <a:rPr lang="zh-CN" altLang="en-US" dirty="0" smtClean="0"/>
              <a:t>十字杵</a:t>
            </a:r>
            <a:endParaRPr lang="en-US" altLang="zh-CN" dirty="0" smtClean="0"/>
          </a:p>
          <a:p>
            <a:r>
              <a:rPr lang="zh-CN" altLang="en-US" dirty="0" smtClean="0"/>
              <a:t>尺寸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14mm</a:t>
            </a:r>
            <a:endParaRPr lang="en-US" altLang="zh-CN" dirty="0" smtClean="0"/>
          </a:p>
          <a:p>
            <a:r>
              <a:rPr lang="zh-CN" altLang="en-US" dirty="0" smtClean="0"/>
              <a:t>重量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</a:t>
            </a:r>
            <a:r>
              <a:rPr lang="zh-CN" altLang="en-US" dirty="0" smtClean="0"/>
              <a:t>克）</a:t>
            </a:r>
            <a:endParaRPr lang="en-US" altLang="zh-CN" dirty="0" smtClean="0"/>
          </a:p>
          <a:p>
            <a:r>
              <a:rPr lang="zh-CN" altLang="en-US" dirty="0" smtClean="0"/>
              <a:t>成色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S925</a:t>
            </a:r>
            <a:endParaRPr lang="en-US" altLang="zh-CN" dirty="0" smtClean="0"/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029" y="3503232"/>
            <a:ext cx="23431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SP3314</a:t>
            </a:r>
          </a:p>
          <a:p>
            <a:r>
              <a:rPr lang="zh-CN" altLang="en-US" dirty="0" smtClean="0"/>
              <a:t>名称</a:t>
            </a:r>
            <a:r>
              <a:rPr lang="zh-CN" altLang="en-US" dirty="0" smtClean="0"/>
              <a:t>：隔珠</a:t>
            </a:r>
            <a:r>
              <a:rPr lang="en-US" altLang="zh-CN" dirty="0" smtClean="0"/>
              <a:t>-</a:t>
            </a:r>
            <a:r>
              <a:rPr lang="zh-CN" altLang="en-US" dirty="0" smtClean="0"/>
              <a:t>光圈</a:t>
            </a:r>
            <a:endParaRPr lang="en-US" altLang="zh-CN" dirty="0" smtClean="0"/>
          </a:p>
          <a:p>
            <a:r>
              <a:rPr lang="zh-CN" altLang="en-US" dirty="0" smtClean="0"/>
              <a:t>尺寸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5mm</a:t>
            </a:r>
            <a:endParaRPr lang="en-US" altLang="zh-CN" dirty="0" smtClean="0"/>
          </a:p>
          <a:p>
            <a:r>
              <a:rPr lang="zh-CN" altLang="en-US" dirty="0" smtClean="0"/>
              <a:t>重量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0.25</a:t>
            </a:r>
            <a:r>
              <a:rPr lang="zh-CN" altLang="en-US" dirty="0" smtClean="0"/>
              <a:t>（</a:t>
            </a:r>
            <a:r>
              <a:rPr lang="zh-CN" altLang="en-US" dirty="0" smtClean="0"/>
              <a:t>克）</a:t>
            </a:r>
            <a:endParaRPr lang="en-US" altLang="zh-CN" dirty="0" smtClean="0"/>
          </a:p>
          <a:p>
            <a:r>
              <a:rPr lang="zh-CN" altLang="en-US" dirty="0" smtClean="0"/>
              <a:t>成色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123" y="541753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endParaRPr lang="en-US" altLang="zh-CN" dirty="0" smtClean="0"/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2013" y="4049395"/>
            <a:ext cx="2072452" cy="2010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SP3319</a:t>
            </a:r>
          </a:p>
          <a:p>
            <a:r>
              <a:rPr lang="zh-CN" altLang="en-US" dirty="0" smtClean="0"/>
              <a:t>名称</a:t>
            </a:r>
            <a:r>
              <a:rPr lang="zh-CN" altLang="en-US" dirty="0" smtClean="0"/>
              <a:t>：</a:t>
            </a:r>
            <a:r>
              <a:rPr lang="zh-CN" altLang="en-US" dirty="0" smtClean="0"/>
              <a:t>隔</a:t>
            </a:r>
            <a:r>
              <a:rPr lang="zh-CN" altLang="en-US" dirty="0" smtClean="0"/>
              <a:t>珠</a:t>
            </a:r>
            <a:r>
              <a:rPr lang="en-US" altLang="zh-CN" dirty="0" smtClean="0"/>
              <a:t>-</a:t>
            </a:r>
            <a:r>
              <a:rPr lang="zh-CN" altLang="en-US" dirty="0" smtClean="0"/>
              <a:t>盘结</a:t>
            </a:r>
            <a:endParaRPr lang="en-US" altLang="zh-CN" dirty="0" smtClean="0"/>
          </a:p>
          <a:p>
            <a:r>
              <a:rPr lang="zh-CN" altLang="en-US" dirty="0" smtClean="0"/>
              <a:t>尺寸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11mm*8mm</a:t>
            </a:r>
            <a:endParaRPr lang="en-US" altLang="zh-CN" dirty="0" smtClean="0"/>
          </a:p>
          <a:p>
            <a:r>
              <a:rPr lang="zh-CN" altLang="en-US" dirty="0" smtClean="0"/>
              <a:t>重量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</a:t>
            </a:r>
            <a:r>
              <a:rPr lang="zh-CN" altLang="en-US" dirty="0" smtClean="0"/>
              <a:t>克）</a:t>
            </a:r>
            <a:endParaRPr lang="en-US" altLang="zh-CN" dirty="0" smtClean="0"/>
          </a:p>
          <a:p>
            <a:r>
              <a:rPr lang="zh-CN" altLang="en-US" dirty="0" smtClean="0"/>
              <a:t>成色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123" y="541753"/>
            <a:ext cx="3151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endParaRPr lang="en-US" altLang="zh-CN" dirty="0" smtClean="0"/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1152" y="3764788"/>
            <a:ext cx="2168434" cy="2319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354</TotalTime>
  <Words>1575</Words>
  <Application>Microsoft Office PowerPoint</Application>
  <PresentationFormat>自定义</PresentationFormat>
  <Paragraphs>483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沉稳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品名：经文吊坠-六字真言</dc:title>
  <dc:creator>LHCan</dc:creator>
  <cp:lastModifiedBy>李胜福</cp:lastModifiedBy>
  <cp:revision>54</cp:revision>
  <dcterms:created xsi:type="dcterms:W3CDTF">2015-05-05T08:02:14Z</dcterms:created>
  <dcterms:modified xsi:type="dcterms:W3CDTF">2017-07-05T08:43:48Z</dcterms:modified>
</cp:coreProperties>
</file>