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-2298" y="-96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YG6001</a:t>
            </a:r>
          </a:p>
          <a:p>
            <a:r>
              <a:rPr lang="zh-CN" altLang="en-US" dirty="0" smtClean="0"/>
              <a:t>名称：棺香炉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245mm*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50mm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710-750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备注：字印位置（底部）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866" y="5454952"/>
            <a:ext cx="6970323" cy="419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296</TotalTime>
  <Words>36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沉稳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41</cp:revision>
  <dcterms:created xsi:type="dcterms:W3CDTF">2015-05-05T08:02:14Z</dcterms:created>
  <dcterms:modified xsi:type="dcterms:W3CDTF">2017-07-14T03:02:27Z</dcterms:modified>
</cp:coreProperties>
</file>