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7"/>
  </p:notesMasterIdLst>
  <p:handoutMasterIdLst>
    <p:handoutMasterId r:id="rId8"/>
  </p:handoutMasterIdLst>
  <p:sldIdLst>
    <p:sldId id="284" r:id="rId2"/>
    <p:sldId id="285" r:id="rId3"/>
    <p:sldId id="286" r:id="rId4"/>
    <p:sldId id="287" r:id="rId5"/>
    <p:sldId id="288" r:id="rId6"/>
  </p:sldIdLst>
  <p:sldSz cx="10621963" cy="75612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-954" y="-84"/>
      </p:cViewPr>
      <p:guideLst>
        <p:guide orient="horz" pos="2382"/>
        <p:guide pos="3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50888"/>
            <a:ext cx="5275263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6" y="161308"/>
            <a:ext cx="10239572" cy="276238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39270" y="420072"/>
            <a:ext cx="9559767" cy="2436407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78459" y="3108519"/>
            <a:ext cx="7620578" cy="1932323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6461696" y="7176479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10035283" y="7176479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858845" y="7176479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00924" y="302802"/>
            <a:ext cx="2389941" cy="6451578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1098" y="302802"/>
            <a:ext cx="6992792" cy="645157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1782" y="3602523"/>
            <a:ext cx="8603790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135" y="549323"/>
            <a:ext cx="9028669" cy="3011063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2" y="3624857"/>
            <a:ext cx="9028669" cy="1664527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6" y="7181624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81624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5" y="7181624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10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94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037756" y="7182614"/>
            <a:ext cx="539331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16430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5576531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277785"/>
            <a:ext cx="9559767" cy="1260211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9" y="1692534"/>
            <a:ext cx="4693212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395811" y="1692534"/>
            <a:ext cx="4695055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31099" y="2604436"/>
            <a:ext cx="4693212" cy="4345976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1" y="2604436"/>
            <a:ext cx="4695055" cy="4345976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037756" y="7182614"/>
            <a:ext cx="539331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279185"/>
            <a:ext cx="9559767" cy="1260211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75014" y="1166115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5339" y="336056"/>
            <a:ext cx="4567444" cy="840140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765339" y="1221137"/>
            <a:ext cx="4567444" cy="117619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65551" y="2436408"/>
            <a:ext cx="10067232" cy="4385533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6461696" y="7181624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10035283" y="7181624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858845" y="7181624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1876" y="5208870"/>
            <a:ext cx="6373178" cy="73268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31876" y="5941554"/>
            <a:ext cx="6373178" cy="1005803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4066" y="275488"/>
            <a:ext cx="9913832" cy="47888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6" y="7176479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76479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5" y="7176479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6" y="162169"/>
            <a:ext cx="10234961" cy="723864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504779" y="7057180"/>
            <a:ext cx="4893102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61696" y="7057180"/>
            <a:ext cx="3487545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035283" y="7182614"/>
            <a:ext cx="539331" cy="302451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531099" y="279536"/>
            <a:ext cx="9559767" cy="1260211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531099" y="1815052"/>
            <a:ext cx="9559767" cy="4990434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90"/>
            <a:ext cx="3371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YR8201</a:t>
            </a:r>
          </a:p>
          <a:p>
            <a:r>
              <a:rPr lang="zh-CN" altLang="en-US" dirty="0" smtClean="0"/>
              <a:t>名称：万位卡片</a:t>
            </a:r>
            <a:r>
              <a:rPr lang="en-US" altLang="zh-CN" dirty="0" smtClean="0"/>
              <a:t>-</a:t>
            </a:r>
            <a:r>
              <a:rPr lang="zh-CN" altLang="en-US" dirty="0" smtClean="0"/>
              <a:t>镶石宝镜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23mm*15mm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5.5</a:t>
            </a:r>
            <a:r>
              <a:rPr lang="zh-CN" altLang="en-US" dirty="0" smtClean="0"/>
              <a:t>（克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石头：松石</a:t>
            </a:r>
            <a:r>
              <a:rPr lang="en-US" altLang="zh-CN" dirty="0" smtClean="0"/>
              <a:t>7mm/1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1939" y="566138"/>
            <a:ext cx="3371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YR8202</a:t>
            </a:r>
          </a:p>
          <a:p>
            <a:r>
              <a:rPr lang="zh-CN" altLang="en-US" dirty="0" smtClean="0"/>
              <a:t>名称：万位卡片</a:t>
            </a:r>
            <a:r>
              <a:rPr lang="en-US" altLang="zh-CN" dirty="0" smtClean="0"/>
              <a:t>-</a:t>
            </a:r>
            <a:r>
              <a:rPr lang="zh-CN" altLang="en-US" dirty="0" smtClean="0"/>
              <a:t>种子字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23mm*15mm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908" y="3894138"/>
            <a:ext cx="23145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5641" y="3890518"/>
            <a:ext cx="2199703" cy="22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90"/>
            <a:ext cx="3371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YR8203</a:t>
            </a:r>
          </a:p>
          <a:p>
            <a:r>
              <a:rPr lang="zh-CN" altLang="en-US" dirty="0" smtClean="0"/>
              <a:t>名称：万位卡片</a:t>
            </a:r>
            <a:r>
              <a:rPr lang="en-US" altLang="zh-CN" dirty="0" smtClean="0"/>
              <a:t>-</a:t>
            </a:r>
            <a:r>
              <a:rPr lang="zh-CN" altLang="en-US" dirty="0" smtClean="0"/>
              <a:t>镶石妙莲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25mm*17mm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（克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石头：松石</a:t>
            </a:r>
            <a:r>
              <a:rPr lang="en-US" altLang="zh-CN" dirty="0" smtClean="0"/>
              <a:t>5mm/1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1939" y="566138"/>
            <a:ext cx="3371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YR8204</a:t>
            </a:r>
          </a:p>
          <a:p>
            <a:r>
              <a:rPr lang="zh-CN" altLang="en-US" dirty="0" smtClean="0"/>
              <a:t>名称：万位卡片</a:t>
            </a:r>
            <a:r>
              <a:rPr lang="en-US" altLang="zh-CN" dirty="0" smtClean="0"/>
              <a:t>-</a:t>
            </a:r>
            <a:r>
              <a:rPr lang="zh-CN" altLang="en-US" dirty="0" smtClean="0"/>
              <a:t>镶石法螺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26mm*14mm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（克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石头：松石</a:t>
            </a:r>
            <a:r>
              <a:rPr lang="en-US" altLang="zh-CN" dirty="0" smtClean="0"/>
              <a:t>4mm/1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715" y="3907092"/>
            <a:ext cx="25336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7170" y="3872040"/>
            <a:ext cx="24765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90"/>
            <a:ext cx="3371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YR8205</a:t>
            </a:r>
          </a:p>
          <a:p>
            <a:r>
              <a:rPr lang="zh-CN" altLang="en-US" dirty="0" smtClean="0"/>
              <a:t>名称：万位卡片</a:t>
            </a:r>
            <a:r>
              <a:rPr lang="en-US" altLang="zh-CN" dirty="0" smtClean="0"/>
              <a:t>-</a:t>
            </a:r>
            <a:r>
              <a:rPr lang="zh-CN" altLang="en-US" dirty="0" smtClean="0"/>
              <a:t>妙莲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12mm*6mm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1939" y="566138"/>
            <a:ext cx="3371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YR8206</a:t>
            </a:r>
          </a:p>
          <a:p>
            <a:r>
              <a:rPr lang="zh-CN" altLang="en-US" dirty="0" smtClean="0"/>
              <a:t>名称：万位卡片</a:t>
            </a:r>
            <a:r>
              <a:rPr lang="en-US" altLang="zh-CN" dirty="0" smtClean="0"/>
              <a:t>-</a:t>
            </a:r>
            <a:r>
              <a:rPr lang="zh-CN" altLang="en-US" dirty="0" smtClean="0"/>
              <a:t>摩尼宝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17mm*8mm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3158" y="3684207"/>
            <a:ext cx="21240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5750" y="3608959"/>
            <a:ext cx="20955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90"/>
            <a:ext cx="3371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YR8207</a:t>
            </a:r>
          </a:p>
          <a:p>
            <a:r>
              <a:rPr lang="zh-CN" altLang="en-US" dirty="0" smtClean="0"/>
              <a:t>名称：万位卡片</a:t>
            </a:r>
            <a:r>
              <a:rPr lang="en-US" altLang="zh-CN" dirty="0" smtClean="0"/>
              <a:t>-</a:t>
            </a:r>
            <a:r>
              <a:rPr lang="zh-CN" altLang="en-US" dirty="0" smtClean="0"/>
              <a:t>法轮（大）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21mm*15mm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1939" y="566138"/>
            <a:ext cx="3371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YR8208</a:t>
            </a:r>
          </a:p>
          <a:p>
            <a:r>
              <a:rPr lang="zh-CN" altLang="en-US" dirty="0" smtClean="0"/>
              <a:t>名称：万位卡片</a:t>
            </a:r>
            <a:r>
              <a:rPr lang="en-US" altLang="zh-CN" dirty="0" smtClean="0"/>
              <a:t>-</a:t>
            </a:r>
            <a:r>
              <a:rPr lang="zh-CN" altLang="en-US" dirty="0" smtClean="0"/>
              <a:t>法轮（小）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14mm*7mm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920" y="3962400"/>
            <a:ext cx="2019389" cy="208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7355" y="3705162"/>
            <a:ext cx="2167170" cy="229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90"/>
            <a:ext cx="3371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YR8209</a:t>
            </a:r>
          </a:p>
          <a:p>
            <a:r>
              <a:rPr lang="zh-CN" altLang="en-US" dirty="0" smtClean="0"/>
              <a:t>名称：万位卡片</a:t>
            </a:r>
            <a:r>
              <a:rPr lang="en-US" altLang="zh-CN" dirty="0" smtClean="0"/>
              <a:t>-</a:t>
            </a:r>
            <a:r>
              <a:rPr lang="zh-CN" altLang="en-US" dirty="0" smtClean="0"/>
              <a:t>兽头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11mm*10mm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1939" y="566138"/>
            <a:ext cx="3371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YR8210</a:t>
            </a:r>
          </a:p>
          <a:p>
            <a:r>
              <a:rPr lang="zh-CN" altLang="en-US" dirty="0" smtClean="0"/>
              <a:t>名称：万位卡片</a:t>
            </a:r>
            <a:r>
              <a:rPr lang="en-US" altLang="zh-CN" dirty="0" smtClean="0"/>
              <a:t>-</a:t>
            </a:r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mm</a:t>
            </a:r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442" y="3738124"/>
            <a:ext cx="2215134" cy="213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238</TotalTime>
  <Words>306</Words>
  <Application>Microsoft Office PowerPoint</Application>
  <PresentationFormat>自定义</PresentationFormat>
  <Paragraphs>73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沉稳</vt:lpstr>
      <vt:lpstr>幻灯片 1</vt:lpstr>
      <vt:lpstr>幻灯片 2</vt:lpstr>
      <vt:lpstr>幻灯片 3</vt:lpstr>
      <vt:lpstr>幻灯片 4</vt:lpstr>
      <vt:lpstr>幻灯片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36</cp:revision>
  <dcterms:created xsi:type="dcterms:W3CDTF">2015-05-05T08:02:14Z</dcterms:created>
  <dcterms:modified xsi:type="dcterms:W3CDTF">2017-07-06T06:36:35Z</dcterms:modified>
</cp:coreProperties>
</file>