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9"/>
  </p:notesMasterIdLst>
  <p:handoutMasterIdLst>
    <p:handoutMasterId r:id="rId20"/>
  </p:handoutMasterIdLst>
  <p:sldIdLst>
    <p:sldId id="284" r:id="rId2"/>
    <p:sldId id="300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0621963" cy="75612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-954" y="-84"/>
      </p:cViewPr>
      <p:guideLst>
        <p:guide orient="horz" pos="2382"/>
        <p:guide pos="3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50888"/>
            <a:ext cx="52752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1308"/>
            <a:ext cx="10239572" cy="276238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270" y="420072"/>
            <a:ext cx="9559767" cy="2436407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8459" y="3108519"/>
            <a:ext cx="7620578" cy="1932323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4" y="302802"/>
            <a:ext cx="2389941" cy="645157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8" y="302802"/>
            <a:ext cx="6992792" cy="64515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1782" y="3602523"/>
            <a:ext cx="8603790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135" y="549323"/>
            <a:ext cx="9028669" cy="3011063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3624857"/>
            <a:ext cx="9028669" cy="1664527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6430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5576531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7785"/>
            <a:ext cx="9559767" cy="126021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9" y="1692534"/>
            <a:ext cx="4693212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95811" y="1692534"/>
            <a:ext cx="4695055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31099" y="2604436"/>
            <a:ext cx="4693212" cy="4345976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604436"/>
            <a:ext cx="4695055" cy="43459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9185"/>
            <a:ext cx="9559767" cy="1260211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75014" y="1166115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339" y="336056"/>
            <a:ext cx="4567444" cy="840140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5339" y="1221137"/>
            <a:ext cx="4567444" cy="117619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65551" y="2436408"/>
            <a:ext cx="10067232" cy="4385533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876" y="5208870"/>
            <a:ext cx="6373178" cy="73268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876" y="5941554"/>
            <a:ext cx="6373178" cy="100580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4066" y="275488"/>
            <a:ext cx="9913832" cy="4788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2169"/>
            <a:ext cx="10234961" cy="723864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504779" y="7057180"/>
            <a:ext cx="4893102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61696" y="7057180"/>
            <a:ext cx="3487545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035283" y="7182614"/>
            <a:ext cx="539331" cy="302451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31099" y="279536"/>
            <a:ext cx="9559767" cy="1260211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1099" y="1815052"/>
            <a:ext cx="9559767" cy="4990434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SP3001</a:t>
            </a:r>
          </a:p>
          <a:p>
            <a:r>
              <a:rPr lang="zh-CN" altLang="en-US" dirty="0" smtClean="0"/>
              <a:t>名称：连体三通佛头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26mm*17mm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SP3002</a:t>
            </a:r>
          </a:p>
          <a:p>
            <a:r>
              <a:rPr lang="zh-CN" altLang="en-US" dirty="0" smtClean="0"/>
              <a:t>名称：连体三通佛头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25mm*15mm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9.5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304" y="3371247"/>
            <a:ext cx="2243033" cy="288324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660" y="3516406"/>
            <a:ext cx="2335464" cy="268932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A913C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莲花形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A914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圆形镂空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509" y="4146582"/>
            <a:ext cx="2481397" cy="25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A9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7581" y="4241451"/>
            <a:ext cx="2369785" cy="234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A915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荷花叶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A916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扁圆种子字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741" y="3777582"/>
            <a:ext cx="2450371" cy="227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3587" y="3600036"/>
            <a:ext cx="2477361" cy="25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A917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扁圆藏式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A917A</a:t>
            </a:r>
          </a:p>
          <a:p>
            <a:r>
              <a:rPr lang="zh-CN" altLang="en-US" dirty="0" smtClean="0"/>
              <a:t>名称：三通扁圆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276" y="3923886"/>
            <a:ext cx="2732945" cy="273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A917B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扁圆藏式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A918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扁圆粗</a:t>
            </a:r>
            <a:r>
              <a:rPr lang="en-US" altLang="zh-CN" dirty="0" smtClean="0"/>
              <a:t>+</a:t>
            </a:r>
            <a:r>
              <a:rPr lang="zh-CN" altLang="en-US" dirty="0" smtClean="0"/>
              <a:t>细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 descr="A917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751" y="3986943"/>
            <a:ext cx="2739389" cy="257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299" y="4055904"/>
            <a:ext cx="2410164" cy="238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A918A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A919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圆形雕莲花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548" y="3587844"/>
            <a:ext cx="2938673" cy="283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A920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圆形镂空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A923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横纹款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56" y="3673189"/>
            <a:ext cx="2609436" cy="270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2169" y="3753771"/>
            <a:ext cx="2715209" cy="262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A924</a:t>
            </a:r>
          </a:p>
          <a:p>
            <a:r>
              <a:rPr lang="zh-CN" altLang="en-US" dirty="0" smtClean="0"/>
              <a:t>名称：连体三通佛头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A925</a:t>
            </a:r>
          </a:p>
          <a:p>
            <a:r>
              <a:rPr lang="zh-CN" altLang="en-US" dirty="0" smtClean="0"/>
              <a:t>名称：连体三通佛头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566" y="3545620"/>
            <a:ext cx="2366868" cy="279422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9017" y="3656806"/>
            <a:ext cx="2659174" cy="271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A926</a:t>
            </a:r>
          </a:p>
          <a:p>
            <a:r>
              <a:rPr lang="zh-CN" altLang="en-US" dirty="0" smtClean="0"/>
              <a:t>名称：连体三通佛头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5.5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A927</a:t>
            </a:r>
          </a:p>
          <a:p>
            <a:r>
              <a:rPr lang="zh-CN" altLang="en-US" dirty="0" smtClean="0"/>
              <a:t>名称：连体三通佛头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318" y="3846544"/>
            <a:ext cx="2575949" cy="240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6068" y="3868260"/>
            <a:ext cx="2635058" cy="24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SP3003</a:t>
            </a:r>
          </a:p>
          <a:p>
            <a:r>
              <a:rPr lang="zh-CN" altLang="en-US" dirty="0" smtClean="0"/>
              <a:t>名称：三通佛头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 SP3004</a:t>
            </a:r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：三通佛头</a:t>
            </a:r>
            <a:endParaRPr lang="en-US" altLang="zh-CN" dirty="0" smtClean="0"/>
          </a:p>
          <a:p>
            <a:r>
              <a:rPr lang="zh-CN" altLang="en-US" dirty="0" smtClean="0"/>
              <a:t>尺寸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15mm*9mm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2(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</a:t>
            </a:r>
            <a:r>
              <a:rPr lang="zh-CN" altLang="en-US" dirty="0" smtClean="0"/>
              <a:t>：</a:t>
            </a:r>
            <a:r>
              <a:rPr lang="en-US" altLang="zh-CN" smtClean="0"/>
              <a:t>S925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3364" y="3469513"/>
            <a:ext cx="2397479" cy="256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A901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塔形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A902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塔形大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 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375" y="4068666"/>
            <a:ext cx="2222999" cy="219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ZBA0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7492" y="4079334"/>
            <a:ext cx="2199545" cy="219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A903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莲花底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A904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三层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460" y="3849885"/>
            <a:ext cx="2410654" cy="22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653" y="3821589"/>
            <a:ext cx="2238916" cy="226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A905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六字心咒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/15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A906</a:t>
            </a:r>
          </a:p>
          <a:p>
            <a:r>
              <a:rPr lang="zh-CN" altLang="en-US" dirty="0" smtClean="0"/>
              <a:t>名称：佛头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/22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266" y="3904836"/>
            <a:ext cx="2227739" cy="222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4665" y="3822732"/>
            <a:ext cx="2321367" cy="229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A907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莲花座镶石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/8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A908</a:t>
            </a:r>
          </a:p>
          <a:p>
            <a:r>
              <a:rPr lang="zh-CN" altLang="en-US" dirty="0" smtClean="0"/>
              <a:t>名称：佛头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/14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187" y="3820065"/>
            <a:ext cx="2309172" cy="244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315" y="3813969"/>
            <a:ext cx="2268898" cy="240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A909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二层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A910</a:t>
            </a:r>
          </a:p>
          <a:p>
            <a:r>
              <a:rPr lang="zh-CN" altLang="en-US" dirty="0" smtClean="0"/>
              <a:t>名称：佛头六字心咒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/13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541" y="3835494"/>
            <a:ext cx="2235388" cy="226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050" y="10506075"/>
            <a:ext cx="828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548" y="3834924"/>
            <a:ext cx="2138376" cy="223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A911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六字心咒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</a:t>
            </a:r>
            <a:r>
              <a:rPr lang="en-US" altLang="zh-CN" dirty="0" smtClean="0"/>
              <a:t>:</a:t>
            </a:r>
            <a:r>
              <a:rPr lang="zh-CN" altLang="en-US" dirty="0" smtClean="0"/>
              <a:t>白锆</a:t>
            </a:r>
            <a:r>
              <a:rPr lang="en-US" altLang="zh-CN" dirty="0" smtClean="0"/>
              <a:t>/13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A912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375" y="3968464"/>
            <a:ext cx="2605506" cy="251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8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A913A</a:t>
            </a:r>
          </a:p>
          <a:p>
            <a:r>
              <a:rPr lang="zh-CN" altLang="en-US" dirty="0" smtClean="0"/>
              <a:t>名称：佛头</a:t>
            </a:r>
            <a:r>
              <a:rPr lang="en-US" altLang="zh-CN" dirty="0" smtClean="0"/>
              <a:t>-</a:t>
            </a:r>
            <a:r>
              <a:rPr lang="zh-CN" altLang="en-US" dirty="0" smtClean="0"/>
              <a:t>莲花形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3171" y="517369"/>
            <a:ext cx="351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A913B</a:t>
            </a:r>
          </a:p>
          <a:p>
            <a:r>
              <a:rPr lang="zh-CN" altLang="en-US" dirty="0" smtClean="0"/>
              <a:t>名称：三通</a:t>
            </a:r>
            <a:r>
              <a:rPr lang="en-US" altLang="zh-CN" dirty="0" smtClean="0"/>
              <a:t>-</a:t>
            </a:r>
            <a:r>
              <a:rPr lang="zh-CN" altLang="en-US" dirty="0" smtClean="0"/>
              <a:t>莲花形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58" y="3957796"/>
            <a:ext cx="2378446" cy="265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9580" y="4077621"/>
            <a:ext cx="2463079" cy="24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277</TotalTime>
  <Words>963</Words>
  <Application>Microsoft Office PowerPoint</Application>
  <PresentationFormat>自定义</PresentationFormat>
  <Paragraphs>278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44</cp:revision>
  <dcterms:created xsi:type="dcterms:W3CDTF">2015-05-05T08:02:14Z</dcterms:created>
  <dcterms:modified xsi:type="dcterms:W3CDTF">2017-07-05T08:40:34Z</dcterms:modified>
</cp:coreProperties>
</file>