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10621963" cy="75612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-1002" y="-84"/>
      </p:cViewPr>
      <p:guideLst>
        <p:guide orient="horz" pos="2382"/>
        <p:guide pos="3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50888"/>
            <a:ext cx="5275263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6" y="161308"/>
            <a:ext cx="10239572" cy="276238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39270" y="420072"/>
            <a:ext cx="9559767" cy="2436407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78459" y="3108519"/>
            <a:ext cx="7620578" cy="1932323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6461696" y="7176479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10035283" y="7176479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858845" y="7176479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00924" y="302802"/>
            <a:ext cx="2389941" cy="6451578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1098" y="302802"/>
            <a:ext cx="6992792" cy="645157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1782" y="3602523"/>
            <a:ext cx="8603790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135" y="549323"/>
            <a:ext cx="9028669" cy="3011063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2" y="3624857"/>
            <a:ext cx="9028669" cy="1664527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6" y="7181624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81624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5" y="7181624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10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94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037756" y="7182614"/>
            <a:ext cx="539331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16430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5576531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277785"/>
            <a:ext cx="9559767" cy="1260211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9" y="1692534"/>
            <a:ext cx="4693212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395811" y="1692534"/>
            <a:ext cx="4695055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31099" y="2604436"/>
            <a:ext cx="4693212" cy="4345976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1" y="2604436"/>
            <a:ext cx="4695055" cy="4345976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037756" y="7182614"/>
            <a:ext cx="539331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279185"/>
            <a:ext cx="9559767" cy="1260211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75014" y="1166115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5339" y="336056"/>
            <a:ext cx="4567444" cy="840140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765339" y="1221137"/>
            <a:ext cx="4567444" cy="117619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65551" y="2436408"/>
            <a:ext cx="10067232" cy="4385533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6461696" y="7181624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10035283" y="7181624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858845" y="7181624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1876" y="5208870"/>
            <a:ext cx="6373178" cy="73268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31876" y="5941554"/>
            <a:ext cx="6373178" cy="1005803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4066" y="275488"/>
            <a:ext cx="9913832" cy="47888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6" y="7176479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76479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5" y="7176479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6" y="162169"/>
            <a:ext cx="10234961" cy="723864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504779" y="7057180"/>
            <a:ext cx="4893102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61696" y="7057180"/>
            <a:ext cx="3487545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035283" y="7182614"/>
            <a:ext cx="539331" cy="302451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531099" y="279536"/>
            <a:ext cx="9559767" cy="1260211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531099" y="1815052"/>
            <a:ext cx="9559767" cy="4990434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310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SP3705</a:t>
            </a:r>
          </a:p>
          <a:p>
            <a:r>
              <a:rPr lang="zh-CN" altLang="en-US" dirty="0" smtClean="0"/>
              <a:t>名称：金刚橛配件</a:t>
            </a:r>
            <a:endParaRPr lang="en-US" altLang="zh-CN" dirty="0" smtClean="0"/>
          </a:p>
          <a:p>
            <a:r>
              <a:rPr lang="zh-CN" altLang="en-US" dirty="0" smtClean="0"/>
              <a:t>尺寸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20mm</a:t>
            </a:r>
            <a:endParaRPr lang="en-US" altLang="zh-CN" dirty="0" smtClean="0"/>
          </a:p>
          <a:p>
            <a:r>
              <a:rPr lang="zh-CN" altLang="en-US" dirty="0" smtClean="0"/>
              <a:t>重量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克）</a:t>
            </a:r>
            <a:endParaRPr lang="en-US" altLang="zh-CN" dirty="0" smtClean="0"/>
          </a:p>
          <a:p>
            <a:r>
              <a:rPr lang="zh-CN" altLang="en-US" dirty="0" smtClean="0"/>
              <a:t>成色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S925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原</a:t>
            </a:r>
            <a:r>
              <a:rPr lang="zh-CN" altLang="en-US" dirty="0" smtClean="0"/>
              <a:t>款</a:t>
            </a:r>
            <a:r>
              <a:rPr lang="en-US" altLang="zh-CN" dirty="0" smtClean="0"/>
              <a:t>Q301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323" y="517369"/>
            <a:ext cx="3310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SP3706</a:t>
            </a:r>
          </a:p>
          <a:p>
            <a:r>
              <a:rPr lang="zh-CN" altLang="en-US" dirty="0" smtClean="0"/>
              <a:t>名称：金刚钺刀配件</a:t>
            </a:r>
            <a:endParaRPr lang="en-US" altLang="zh-CN" dirty="0" smtClean="0"/>
          </a:p>
          <a:p>
            <a:r>
              <a:rPr lang="zh-CN" altLang="en-US" dirty="0" smtClean="0"/>
              <a:t>尺寸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20mm</a:t>
            </a:r>
            <a:endParaRPr lang="en-US" altLang="zh-CN" dirty="0" smtClean="0"/>
          </a:p>
          <a:p>
            <a:r>
              <a:rPr lang="zh-CN" altLang="en-US" dirty="0" smtClean="0"/>
              <a:t>重量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克）</a:t>
            </a:r>
            <a:endParaRPr lang="en-US" altLang="zh-CN" dirty="0" smtClean="0"/>
          </a:p>
          <a:p>
            <a:r>
              <a:rPr lang="zh-CN" altLang="en-US" dirty="0" smtClean="0"/>
              <a:t>成色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S925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原</a:t>
            </a:r>
            <a:r>
              <a:rPr lang="zh-CN" altLang="en-US" dirty="0" smtClean="0"/>
              <a:t>款</a:t>
            </a:r>
            <a:r>
              <a:rPr lang="en-US" altLang="zh-CN" dirty="0" smtClean="0"/>
              <a:t>Q322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902" y="3709619"/>
            <a:ext cx="2329593" cy="267621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3505" y="3848259"/>
            <a:ext cx="2212862" cy="249158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218</TotalTime>
  <Words>61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沉稳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36</cp:revision>
  <dcterms:created xsi:type="dcterms:W3CDTF">2015-05-05T08:02:14Z</dcterms:created>
  <dcterms:modified xsi:type="dcterms:W3CDTF">2017-07-05T06:03:30Z</dcterms:modified>
</cp:coreProperties>
</file>