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4"/>
  </p:notesMasterIdLst>
  <p:handoutMasterIdLst>
    <p:handoutMasterId r:id="rId5"/>
  </p:handoutMasterIdLst>
  <p:sldIdLst>
    <p:sldId id="284" r:id="rId2"/>
    <p:sldId id="285" r:id="rId3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250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6859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SJ2601</a:t>
            </a:r>
          </a:p>
          <a:p>
            <a:r>
              <a:rPr lang="zh-CN" altLang="en-US" dirty="0" smtClean="0"/>
              <a:t>名称：嘎乌戒指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镶石转经筒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19mm*16mm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20-22.1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2.0mm/16</a:t>
            </a:r>
            <a:r>
              <a:rPr lang="zh-CN" altLang="en-US" dirty="0" smtClean="0"/>
              <a:t>粒，珊瑚</a:t>
            </a:r>
            <a:r>
              <a:rPr lang="en-US" altLang="zh-CN" dirty="0" smtClean="0"/>
              <a:t>2.3*3.2*1.5mm/2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A411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20" y="4733117"/>
            <a:ext cx="2827636" cy="248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101" y="7570308"/>
            <a:ext cx="2821707" cy="247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>
            <a:endCxn id="8" idx="1"/>
          </p:cNvCxnSpPr>
          <p:nvPr/>
        </p:nvCxnSpPr>
        <p:spPr>
          <a:xfrm>
            <a:off x="2536715" y="5525283"/>
            <a:ext cx="889181" cy="395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5896" y="5380140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SJ2602</a:t>
            </a:r>
          </a:p>
          <a:p>
            <a:r>
              <a:rPr lang="zh-CN" altLang="en-US" dirty="0" smtClean="0"/>
              <a:t>名称：嘎乌戒指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转经筒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19mm*20mm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21.5-24.5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A410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965" y="4739137"/>
            <a:ext cx="2747843" cy="24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82" y="7379509"/>
            <a:ext cx="2719179" cy="27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>
            <a:endCxn id="6" idx="1"/>
          </p:cNvCxnSpPr>
          <p:nvPr/>
        </p:nvCxnSpPr>
        <p:spPr>
          <a:xfrm flipV="1">
            <a:off x="2743748" y="5530301"/>
            <a:ext cx="716653" cy="1223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0401" y="5345635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224</TotalTime>
  <Words>92</Words>
  <Application>Microsoft Office PowerPoint</Application>
  <PresentationFormat>自定义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沉稳</vt:lpstr>
      <vt:lpstr>幻灯片 1</vt:lpstr>
      <vt:lpstr>幻灯片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37</cp:revision>
  <dcterms:created xsi:type="dcterms:W3CDTF">2015-05-05T08:02:14Z</dcterms:created>
  <dcterms:modified xsi:type="dcterms:W3CDTF">2017-07-18T03:29:00Z</dcterms:modified>
</cp:coreProperties>
</file>