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4"/>
  </p:notesMasterIdLst>
  <p:handoutMasterIdLst>
    <p:handoutMasterId r:id="rId5"/>
  </p:handoutMasterIdLst>
  <p:sldIdLst>
    <p:sldId id="284" r:id="rId2"/>
    <p:sldId id="285" r:id="rId3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250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YG6301</a:t>
            </a:r>
          </a:p>
          <a:p>
            <a:r>
              <a:rPr lang="zh-CN" altLang="en-US" dirty="0" smtClean="0"/>
              <a:t>名称：嘎乌盒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235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成色：铜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62" y="5795664"/>
            <a:ext cx="3434900" cy="39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YG6302</a:t>
            </a:r>
          </a:p>
          <a:p>
            <a:r>
              <a:rPr lang="zh-CN" altLang="en-US" dirty="0" smtClean="0"/>
              <a:t>名称：嘎乌盒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成色：铜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596" y="5080060"/>
            <a:ext cx="3929393" cy="477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218</TotalTime>
  <Words>48</Words>
  <Application>Microsoft Office PowerPoint</Application>
  <PresentationFormat>自定义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沉稳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33</cp:revision>
  <dcterms:created xsi:type="dcterms:W3CDTF">2015-05-05T08:02:14Z</dcterms:created>
  <dcterms:modified xsi:type="dcterms:W3CDTF">2017-07-14T03:06:20Z</dcterms:modified>
</cp:coreProperties>
</file>