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67"/>
  </p:notesMasterIdLst>
  <p:handoutMasterIdLst>
    <p:handoutMasterId r:id="rId68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2017/7/6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609" y="474563"/>
            <a:ext cx="7017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KSD0001</a:t>
            </a:r>
          </a:p>
          <a:p>
            <a:r>
              <a:rPr lang="zh-CN" altLang="en-US" dirty="0" smtClean="0"/>
              <a:t>名称：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endParaRPr lang="en-US" altLang="zh-CN" dirty="0" smtClean="0"/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210</TotalTime>
  <Words>1040</Words>
  <Application>Microsoft Office PowerPoint</Application>
  <PresentationFormat>自定义</PresentationFormat>
  <Paragraphs>455</Paragraphs>
  <Slides>65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33</cp:revision>
  <dcterms:created xsi:type="dcterms:W3CDTF">2015-05-05T08:02:14Z</dcterms:created>
  <dcterms:modified xsi:type="dcterms:W3CDTF">2017-07-06T06:24:04Z</dcterms:modified>
</cp:coreProperties>
</file>