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6"/>
  </p:notesMasterIdLst>
  <p:handoutMasterIdLst>
    <p:handoutMasterId r:id="rId7"/>
  </p:handoutMasterIdLst>
  <p:sldIdLst>
    <p:sldId id="284" r:id="rId2"/>
    <p:sldId id="285" r:id="rId3"/>
    <p:sldId id="286" r:id="rId4"/>
    <p:sldId id="287" r:id="rId5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SB0002</a:t>
            </a:r>
          </a:p>
          <a:p>
            <a:r>
              <a:rPr lang="zh-CN" altLang="en-US" dirty="0" smtClean="0"/>
              <a:t>名称：摆件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镜子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129mm*71mm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63-69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石头：镜子</a:t>
            </a:r>
            <a:r>
              <a:rPr lang="en-US" altLang="zh-CN" dirty="0" smtClean="0"/>
              <a:t>/1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：整体倒模，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91" y="6872288"/>
            <a:ext cx="2041333" cy="302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761" y="3652840"/>
            <a:ext cx="2082143" cy="28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连接符 9"/>
          <p:cNvCxnSpPr/>
          <p:nvPr/>
        </p:nvCxnSpPr>
        <p:spPr>
          <a:xfrm>
            <a:off x="1874068" y="9200831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0699" y="9049937"/>
            <a:ext cx="11133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SB0003</a:t>
            </a:r>
          </a:p>
          <a:p>
            <a:r>
              <a:rPr lang="zh-CN" altLang="en-US" dirty="0" smtClean="0"/>
              <a:t>名称：摆件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貔貅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52mm*51mm*25mm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48-53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359" y="3813613"/>
            <a:ext cx="2782328" cy="272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268" y="3840381"/>
            <a:ext cx="2876408" cy="271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272" y="7037497"/>
            <a:ext cx="2867463" cy="2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A125</a:t>
            </a:r>
          </a:p>
          <a:p>
            <a:r>
              <a:rPr lang="zh-CN" altLang="en-US" dirty="0" smtClean="0"/>
              <a:t>名称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九宫八卦牌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27-28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：整体冲压</a:t>
            </a:r>
            <a:r>
              <a:rPr lang="en-US" altLang="zh-CN" dirty="0" smtClean="0"/>
              <a:t>+</a:t>
            </a:r>
            <a:r>
              <a:rPr lang="zh-CN" altLang="en-US" dirty="0" smtClean="0"/>
              <a:t>倒模（扣）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30" y="7396161"/>
            <a:ext cx="2265161" cy="25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646" y="4260303"/>
            <a:ext cx="2276705" cy="26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000192" y="9516141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8354" y="9381012"/>
            <a:ext cx="119221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A121</a:t>
            </a:r>
          </a:p>
          <a:p>
            <a:r>
              <a:rPr lang="zh-CN" altLang="en-US" dirty="0" smtClean="0"/>
              <a:t>名称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九宫八卦牌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43-45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：整体冲压</a:t>
            </a:r>
            <a:r>
              <a:rPr lang="en-US" altLang="zh-CN" dirty="0" smtClean="0"/>
              <a:t>+</a:t>
            </a:r>
            <a:r>
              <a:rPr lang="zh-CN" altLang="en-US" dirty="0" smtClean="0"/>
              <a:t>倒模（扣）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473" y="3893919"/>
            <a:ext cx="2419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713" y="7075597"/>
            <a:ext cx="24288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031723" y="9516140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69885" y="9365247"/>
            <a:ext cx="11133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271</TotalTime>
  <Words>151</Words>
  <Application>Microsoft Office PowerPoint</Application>
  <PresentationFormat>自定义</PresentationFormat>
  <Paragraphs>37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沉稳</vt:lpstr>
      <vt:lpstr>幻灯片 1</vt:lpstr>
      <vt:lpstr>幻灯片 2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37</cp:revision>
  <dcterms:created xsi:type="dcterms:W3CDTF">2015-05-05T08:02:14Z</dcterms:created>
  <dcterms:modified xsi:type="dcterms:W3CDTF">2017-07-14T05:59:15Z</dcterms:modified>
</cp:coreProperties>
</file>